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15.jpg" ContentType="image/jpg"/>
  <Override PartName="/ppt/media/image16.jpg" ContentType="image/jpg"/>
  <Override PartName="/ppt/notesSlides/notesSlide2.xml" ContentType="application/vnd.openxmlformats-officedocument.presentationml.notesSlide+xml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9.jpg" ContentType="image/jpg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701" r:id="rId3"/>
  </p:sldMasterIdLst>
  <p:notesMasterIdLst>
    <p:notesMasterId r:id="rId55"/>
  </p:notesMasterIdLst>
  <p:sldIdLst>
    <p:sldId id="1445" r:id="rId4"/>
    <p:sldId id="2012" r:id="rId5"/>
    <p:sldId id="2025" r:id="rId6"/>
    <p:sldId id="2028" r:id="rId7"/>
    <p:sldId id="2031" r:id="rId8"/>
    <p:sldId id="1567" r:id="rId9"/>
    <p:sldId id="759" r:id="rId10"/>
    <p:sldId id="270" r:id="rId11"/>
    <p:sldId id="1572" r:id="rId12"/>
    <p:sldId id="1569" r:id="rId13"/>
    <p:sldId id="1577" r:id="rId14"/>
    <p:sldId id="1564" r:id="rId15"/>
    <p:sldId id="257" r:id="rId16"/>
    <p:sldId id="258" r:id="rId17"/>
    <p:sldId id="1557" r:id="rId18"/>
    <p:sldId id="1581" r:id="rId19"/>
    <p:sldId id="262" r:id="rId20"/>
    <p:sldId id="1558" r:id="rId21"/>
    <p:sldId id="282" r:id="rId22"/>
    <p:sldId id="1991" r:id="rId23"/>
    <p:sldId id="1193" r:id="rId24"/>
    <p:sldId id="2041" r:id="rId25"/>
    <p:sldId id="1861" r:id="rId26"/>
    <p:sldId id="2067" r:id="rId27"/>
    <p:sldId id="2068" r:id="rId28"/>
    <p:sldId id="2044" r:id="rId29"/>
    <p:sldId id="2063" r:id="rId30"/>
    <p:sldId id="2061" r:id="rId31"/>
    <p:sldId id="2064" r:id="rId32"/>
    <p:sldId id="2040" r:id="rId33"/>
    <p:sldId id="2039" r:id="rId34"/>
    <p:sldId id="2066" r:id="rId35"/>
    <p:sldId id="2038" r:id="rId36"/>
    <p:sldId id="2062" r:id="rId37"/>
    <p:sldId id="2074" r:id="rId38"/>
    <p:sldId id="2059" r:id="rId39"/>
    <p:sldId id="2053" r:id="rId40"/>
    <p:sldId id="2054" r:id="rId41"/>
    <p:sldId id="2055" r:id="rId42"/>
    <p:sldId id="2056" r:id="rId43"/>
    <p:sldId id="2065" r:id="rId44"/>
    <p:sldId id="2057" r:id="rId45"/>
    <p:sldId id="2058" r:id="rId46"/>
    <p:sldId id="2052" r:id="rId47"/>
    <p:sldId id="2026" r:id="rId48"/>
    <p:sldId id="2029" r:id="rId49"/>
    <p:sldId id="1879" r:id="rId50"/>
    <p:sldId id="2060" r:id="rId51"/>
    <p:sldId id="2069" r:id="rId52"/>
    <p:sldId id="2071" r:id="rId53"/>
    <p:sldId id="2070" r:id="rId5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68B27-D68F-4FB0-990B-55145C5907C4}" v="352" dt="2023-10-30T19:43:05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04" y="2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gen, R.F. van der (Rob)" userId="b43bdd62-7b82-48e9-86cd-c7c10e260c14" providerId="ADAL" clId="{98E2C9B7-18F0-4032-825B-B6571019634D}"/>
    <pc:docChg chg="undo custSel addSld delSld modSld sldOrd addMainMaster delMainMaster">
      <pc:chgData name="Willigen, R.F. van der (Rob)" userId="b43bdd62-7b82-48e9-86cd-c7c10e260c14" providerId="ADAL" clId="{98E2C9B7-18F0-4032-825B-B6571019634D}" dt="2022-06-01T16:44:24.550" v="812" actId="1076"/>
      <pc:docMkLst>
        <pc:docMk/>
      </pc:docMkLst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1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2"/>
        </pc:sldMkLst>
      </pc:sldChg>
      <pc:sldChg chg="addSp delSp modSp mod ord">
        <pc:chgData name="Willigen, R.F. van der (Rob)" userId="b43bdd62-7b82-48e9-86cd-c7c10e260c14" providerId="ADAL" clId="{98E2C9B7-18F0-4032-825B-B6571019634D}" dt="2022-06-01T13:09:31.421" v="325"/>
        <pc:sldMkLst>
          <pc:docMk/>
          <pc:sldMk cId="911213409" sldId="263"/>
        </pc:sldMkLst>
        <pc:picChg chg="del">
          <ac:chgData name="Willigen, R.F. van der (Rob)" userId="b43bdd62-7b82-48e9-86cd-c7c10e260c14" providerId="ADAL" clId="{98E2C9B7-18F0-4032-825B-B6571019634D}" dt="2022-06-01T13:07:09.496" v="322" actId="478"/>
          <ac:picMkLst>
            <pc:docMk/>
            <pc:sldMk cId="911213409" sldId="263"/>
            <ac:picMk id="3" creationId="{00000000-0000-0000-0000-000000000000}"/>
          </ac:picMkLst>
        </pc:picChg>
        <pc:picChg chg="add mod">
          <ac:chgData name="Willigen, R.F. van der (Rob)" userId="b43bdd62-7b82-48e9-86cd-c7c10e260c14" providerId="ADAL" clId="{98E2C9B7-18F0-4032-825B-B6571019634D}" dt="2022-06-01T13:08:56.805" v="323"/>
          <ac:picMkLst>
            <pc:docMk/>
            <pc:sldMk cId="911213409" sldId="263"/>
            <ac:picMk id="1026" creationId="{8AED9F6E-7F4E-461D-9FFB-475A5BA60E58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4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5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693399524" sldId="265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6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97847805" sldId="266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26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660947452" sldId="26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050948609" sldId="268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516424049" sldId="269"/>
        </pc:sldMkLst>
      </pc:sldChg>
      <pc:sldChg chg="addSp delSp modSp mod ord">
        <pc:chgData name="Willigen, R.F. van der (Rob)" userId="b43bdd62-7b82-48e9-86cd-c7c10e260c14" providerId="ADAL" clId="{98E2C9B7-18F0-4032-825B-B6571019634D}" dt="2022-06-01T15:00:58.346" v="620" actId="1076"/>
        <pc:sldMkLst>
          <pc:docMk/>
          <pc:sldMk cId="386360539" sldId="270"/>
        </pc:sldMkLst>
        <pc:spChg chg="del">
          <ac:chgData name="Willigen, R.F. van der (Rob)" userId="b43bdd62-7b82-48e9-86cd-c7c10e260c14" providerId="ADAL" clId="{98E2C9B7-18F0-4032-825B-B6571019634D}" dt="2022-06-01T14:50:17.754" v="579" actId="478"/>
          <ac:spMkLst>
            <pc:docMk/>
            <pc:sldMk cId="386360539" sldId="270"/>
            <ac:spMk id="3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4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5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6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7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4:50:23.138" v="581" actId="478"/>
          <ac:spMkLst>
            <pc:docMk/>
            <pc:sldMk cId="386360539" sldId="270"/>
            <ac:spMk id="8" creationId="{00000000-0000-0000-0000-000000000000}"/>
          </ac:spMkLst>
        </pc:spChg>
        <pc:spChg chg="add del mod">
          <ac:chgData name="Willigen, R.F. van der (Rob)" userId="b43bdd62-7b82-48e9-86cd-c7c10e260c14" providerId="ADAL" clId="{98E2C9B7-18F0-4032-825B-B6571019634D}" dt="2022-06-01T12:27:39.780" v="182"/>
          <ac:spMkLst>
            <pc:docMk/>
            <pc:sldMk cId="386360539" sldId="270"/>
            <ac:spMk id="10" creationId="{9084FA49-B2DA-40C3-87CD-91668D66035B}"/>
          </ac:spMkLst>
        </pc:spChg>
        <pc:spChg chg="add del mod">
          <ac:chgData name="Willigen, R.F. van der (Rob)" userId="b43bdd62-7b82-48e9-86cd-c7c10e260c14" providerId="ADAL" clId="{98E2C9B7-18F0-4032-825B-B6571019634D}" dt="2022-06-01T14:59:02.562" v="610" actId="478"/>
          <ac:spMkLst>
            <pc:docMk/>
            <pc:sldMk cId="386360539" sldId="270"/>
            <ac:spMk id="14" creationId="{0C0B83E4-BD82-4D04-AB9C-A96A6A167E8E}"/>
          </ac:spMkLst>
        </pc:spChg>
        <pc:picChg chg="del">
          <ac:chgData name="Willigen, R.F. van der (Rob)" userId="b43bdd62-7b82-48e9-86cd-c7c10e260c14" providerId="ADAL" clId="{98E2C9B7-18F0-4032-825B-B6571019634D}" dt="2022-06-01T14:50:24.570" v="582" actId="478"/>
          <ac:picMkLst>
            <pc:docMk/>
            <pc:sldMk cId="386360539" sldId="270"/>
            <ac:picMk id="9" creationId="{00000000-0000-0000-0000-000000000000}"/>
          </ac:picMkLst>
        </pc:picChg>
        <pc:picChg chg="add del mod">
          <ac:chgData name="Willigen, R.F. van der (Rob)" userId="b43bdd62-7b82-48e9-86cd-c7c10e260c14" providerId="ADAL" clId="{98E2C9B7-18F0-4032-825B-B6571019634D}" dt="2022-06-01T14:50:18.737" v="580" actId="478"/>
          <ac:picMkLst>
            <pc:docMk/>
            <pc:sldMk cId="386360539" sldId="270"/>
            <ac:picMk id="11" creationId="{06530EA0-3A3B-4F56-8094-C0FCCFEA1E60}"/>
          </ac:picMkLst>
        </pc:picChg>
        <pc:picChg chg="add del mod">
          <ac:chgData name="Willigen, R.F. van der (Rob)" userId="b43bdd62-7b82-48e9-86cd-c7c10e260c14" providerId="ADAL" clId="{98E2C9B7-18F0-4032-825B-B6571019634D}" dt="2022-06-01T14:58:59.826" v="609" actId="478"/>
          <ac:picMkLst>
            <pc:docMk/>
            <pc:sldMk cId="386360539" sldId="270"/>
            <ac:picMk id="12" creationId="{FD74FD58-5A12-4BA2-B6F7-2203DE2039F1}"/>
          </ac:picMkLst>
        </pc:picChg>
        <pc:picChg chg="add del mod modCrop">
          <ac:chgData name="Willigen, R.F. van der (Rob)" userId="b43bdd62-7b82-48e9-86cd-c7c10e260c14" providerId="ADAL" clId="{98E2C9B7-18F0-4032-825B-B6571019634D}" dt="2022-06-01T14:59:05.178" v="611" actId="478"/>
          <ac:picMkLst>
            <pc:docMk/>
            <pc:sldMk cId="386360539" sldId="270"/>
            <ac:picMk id="16" creationId="{90588BEF-C324-4431-92BC-4358F558E343}"/>
          </ac:picMkLst>
        </pc:picChg>
        <pc:picChg chg="add del">
          <ac:chgData name="Willigen, R.F. van der (Rob)" userId="b43bdd62-7b82-48e9-86cd-c7c10e260c14" providerId="ADAL" clId="{98E2C9B7-18F0-4032-825B-B6571019634D}" dt="2022-06-01T14:58:02.212" v="604" actId="22"/>
          <ac:picMkLst>
            <pc:docMk/>
            <pc:sldMk cId="386360539" sldId="270"/>
            <ac:picMk id="18" creationId="{0E98D668-BC89-4815-BA4D-D541414FD24C}"/>
          </ac:picMkLst>
        </pc:picChg>
        <pc:picChg chg="add mod">
          <ac:chgData name="Willigen, R.F. van der (Rob)" userId="b43bdd62-7b82-48e9-86cd-c7c10e260c14" providerId="ADAL" clId="{98E2C9B7-18F0-4032-825B-B6571019634D}" dt="2022-06-01T15:00:58.346" v="620" actId="1076"/>
          <ac:picMkLst>
            <pc:docMk/>
            <pc:sldMk cId="386360539" sldId="270"/>
            <ac:picMk id="19" creationId="{1E44EA86-102F-4FED-84FB-090A85A432C8}"/>
          </ac:picMkLst>
        </pc:picChg>
        <pc:picChg chg="add mod">
          <ac:chgData name="Willigen, R.F. van der (Rob)" userId="b43bdd62-7b82-48e9-86cd-c7c10e260c14" providerId="ADAL" clId="{98E2C9B7-18F0-4032-825B-B6571019634D}" dt="2022-06-01T15:00:49.770" v="619" actId="1076"/>
          <ac:picMkLst>
            <pc:docMk/>
            <pc:sldMk cId="386360539" sldId="270"/>
            <ac:picMk id="21" creationId="{7FD638CF-515C-48FA-9912-B1DD17B626BA}"/>
          </ac:picMkLst>
        </pc:picChg>
        <pc:picChg chg="add mod ord">
          <ac:chgData name="Willigen, R.F. van der (Rob)" userId="b43bdd62-7b82-48e9-86cd-c7c10e260c14" providerId="ADAL" clId="{98E2C9B7-18F0-4032-825B-B6571019634D}" dt="2022-06-01T15:00:44.874" v="618" actId="14100"/>
          <ac:picMkLst>
            <pc:docMk/>
            <pc:sldMk cId="386360539" sldId="270"/>
            <ac:picMk id="23" creationId="{A14AD6A9-8DFC-4C0C-B979-E365637FCD48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973093630" sldId="27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16756449" sldId="27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78803500" sldId="27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804699071" sldId="274"/>
        </pc:sldMkLst>
      </pc:sldChg>
      <pc:sldChg chg="addSp modSp add 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421636818" sldId="276"/>
        </pc:sldMkLst>
        <pc:picChg chg="add mod">
          <ac:chgData name="Willigen, R.F. van der (Rob)" userId="b43bdd62-7b82-48e9-86cd-c7c10e260c14" providerId="ADAL" clId="{98E2C9B7-18F0-4032-825B-B6571019634D}" dt="2022-06-01T12:29:43.340" v="189"/>
          <ac:picMkLst>
            <pc:docMk/>
            <pc:sldMk cId="3421636818" sldId="276"/>
            <ac:picMk id="7" creationId="{FBBE0204-1D50-4597-87E8-798BD38E95B4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147653147" sldId="28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594679060" sldId="28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119176884" sldId="28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68606698" sldId="29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972441559" sldId="29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18928247" sldId="29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48681015" sldId="29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794110778" sldId="294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076664" sldId="295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227208080" sldId="29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107391464" sldId="29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041346941" sldId="29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22698701" sldId="29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71551666" sldId="30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470391370" sldId="30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896392425" sldId="30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940759057" sldId="30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97240265" sldId="304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92118920" sldId="305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63724580" sldId="30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0722266" sldId="307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4246858772" sldId="308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101431931" sldId="309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741345647" sldId="310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27099658" sldId="311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007530474" sldId="312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13092901" sldId="313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751148317" sldId="314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1518180293" sldId="323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434122028" sldId="324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1656551466" sldId="325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2490530146" sldId="326"/>
        </pc:sldMkLst>
      </pc:sldChg>
      <pc:sldChg chg="del">
        <pc:chgData name="Willigen, R.F. van der (Rob)" userId="b43bdd62-7b82-48e9-86cd-c7c10e260c14" providerId="ADAL" clId="{98E2C9B7-18F0-4032-825B-B6571019634D}" dt="2022-06-01T12:51:46.290" v="223" actId="47"/>
        <pc:sldMkLst>
          <pc:docMk/>
          <pc:sldMk cId="2471658446" sldId="327"/>
        </pc:sldMkLst>
      </pc:sldChg>
      <pc:sldChg chg="modSp del mod">
        <pc:chgData name="Willigen, R.F. van der (Rob)" userId="b43bdd62-7b82-48e9-86cd-c7c10e260c14" providerId="ADAL" clId="{98E2C9B7-18F0-4032-825B-B6571019634D}" dt="2022-06-01T12:26:03.999" v="174" actId="47"/>
        <pc:sldMkLst>
          <pc:docMk/>
          <pc:sldMk cId="403535621" sldId="370"/>
        </pc:sldMkLst>
        <pc:spChg chg="mod">
          <ac:chgData name="Willigen, R.F. van der (Rob)" userId="b43bdd62-7b82-48e9-86cd-c7c10e260c14" providerId="ADAL" clId="{98E2C9B7-18F0-4032-825B-B6571019634D}" dt="2022-06-01T12:17:33.863" v="64" actId="1076"/>
          <ac:spMkLst>
            <pc:docMk/>
            <pc:sldMk cId="403535621" sldId="370"/>
            <ac:spMk id="2" creationId="{23CA6633-AFF2-F142-9EDE-FF8D202F93A2}"/>
          </ac:spMkLst>
        </pc:spChg>
        <pc:spChg chg="mod">
          <ac:chgData name="Willigen, R.F. van der (Rob)" userId="b43bdd62-7b82-48e9-86cd-c7c10e260c14" providerId="ADAL" clId="{98E2C9B7-18F0-4032-825B-B6571019634D}" dt="2022-06-01T12:18:05.584" v="70" actId="14100"/>
          <ac:spMkLst>
            <pc:docMk/>
            <pc:sldMk cId="403535621" sldId="370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98E2C9B7-18F0-4032-825B-B6571019634D}" dt="2022-06-01T12:14:25.032" v="31" actId="20577"/>
          <ac:spMkLst>
            <pc:docMk/>
            <pc:sldMk cId="403535621" sldId="370"/>
            <ac:spMk id="4" creationId="{5B6AAB7F-E4D7-AE4E-873A-4D2841C2A722}"/>
          </ac:spMkLst>
        </pc:spChg>
      </pc:sldChg>
      <pc:sldChg chg="addSp delSp modSp add mod ord">
        <pc:chgData name="Willigen, R.F. van der (Rob)" userId="b43bdd62-7b82-48e9-86cd-c7c10e260c14" providerId="ADAL" clId="{98E2C9B7-18F0-4032-825B-B6571019634D}" dt="2022-06-01T14:35:21.380" v="504"/>
        <pc:sldMkLst>
          <pc:docMk/>
          <pc:sldMk cId="3467702386" sldId="389"/>
        </pc:sldMkLst>
        <pc:spChg chg="mod">
          <ac:chgData name="Willigen, R.F. van der (Rob)" userId="b43bdd62-7b82-48e9-86cd-c7c10e260c14" providerId="ADAL" clId="{98E2C9B7-18F0-4032-825B-B6571019634D}" dt="2022-06-01T14:30:59.928" v="496" actId="1076"/>
          <ac:spMkLst>
            <pc:docMk/>
            <pc:sldMk cId="3467702386" sldId="389"/>
            <ac:spMk id="2" creationId="{86F1A947-153A-114D-BFD7-85115D4A0C6A}"/>
          </ac:spMkLst>
        </pc:spChg>
        <pc:spChg chg="add mod">
          <ac:chgData name="Willigen, R.F. van der (Rob)" userId="b43bdd62-7b82-48e9-86cd-c7c10e260c14" providerId="ADAL" clId="{98E2C9B7-18F0-4032-825B-B6571019634D}" dt="2022-06-01T14:30:52.152" v="494" actId="313"/>
          <ac:spMkLst>
            <pc:docMk/>
            <pc:sldMk cId="3467702386" sldId="389"/>
            <ac:spMk id="20" creationId="{D353AED4-974A-4AD4-8862-A02E25EAFD21}"/>
          </ac:spMkLst>
        </pc:spChg>
        <pc:picChg chg="del mod">
          <ac:chgData name="Willigen, R.F. van der (Rob)" userId="b43bdd62-7b82-48e9-86cd-c7c10e260c14" providerId="ADAL" clId="{98E2C9B7-18F0-4032-825B-B6571019634D}" dt="2022-06-01T14:30:07.376" v="472" actId="478"/>
          <ac:picMkLst>
            <pc:docMk/>
            <pc:sldMk cId="3467702386" sldId="389"/>
            <ac:picMk id="3" creationId="{F88EDA7C-EADC-6441-9C1C-991BECABD889}"/>
          </ac:picMkLst>
        </pc:picChg>
        <pc:picChg chg="add mod">
          <ac:chgData name="Willigen, R.F. van der (Rob)" userId="b43bdd62-7b82-48e9-86cd-c7c10e260c14" providerId="ADAL" clId="{98E2C9B7-18F0-4032-825B-B6571019634D}" dt="2022-06-01T13:16:44.712" v="336"/>
          <ac:picMkLst>
            <pc:docMk/>
            <pc:sldMk cId="3467702386" sldId="389"/>
            <ac:picMk id="19" creationId="{E555858F-DCB8-44C4-8C0B-10B1123BEFEA}"/>
          </ac:picMkLst>
        </pc:picChg>
      </pc:sldChg>
      <pc:sldChg chg="delSp modSp mod">
        <pc:chgData name="Willigen, R.F. van der (Rob)" userId="b43bdd62-7b82-48e9-86cd-c7c10e260c14" providerId="ADAL" clId="{98E2C9B7-18F0-4032-825B-B6571019634D}" dt="2022-06-01T15:03:39.003" v="632" actId="478"/>
        <pc:sldMkLst>
          <pc:docMk/>
          <pc:sldMk cId="1043646486" sldId="712"/>
        </pc:sldMkLst>
        <pc:spChg chg="mod">
          <ac:chgData name="Willigen, R.F. van der (Rob)" userId="b43bdd62-7b82-48e9-86cd-c7c10e260c14" providerId="ADAL" clId="{98E2C9B7-18F0-4032-825B-B6571019634D}" dt="2022-06-01T15:03:34.530" v="631" actId="14100"/>
          <ac:spMkLst>
            <pc:docMk/>
            <pc:sldMk cId="1043646486" sldId="712"/>
            <ac:spMk id="6" creationId="{00000000-0000-0000-0000-000000000000}"/>
          </ac:spMkLst>
        </pc:spChg>
        <pc:spChg chg="del">
          <ac:chgData name="Willigen, R.F. van der (Rob)" userId="b43bdd62-7b82-48e9-86cd-c7c10e260c14" providerId="ADAL" clId="{98E2C9B7-18F0-4032-825B-B6571019634D}" dt="2022-06-01T15:03:39.003" v="632" actId="478"/>
          <ac:spMkLst>
            <pc:docMk/>
            <pc:sldMk cId="1043646486" sldId="712"/>
            <ac:spMk id="16" creationId="{387D6ED7-E354-C646-84CF-7D1ED07EB8A6}"/>
          </ac:spMkLst>
        </pc:spChg>
        <pc:spChg chg="mod">
          <ac:chgData name="Willigen, R.F. van der (Rob)" userId="b43bdd62-7b82-48e9-86cd-c7c10e260c14" providerId="ADAL" clId="{98E2C9B7-18F0-4032-825B-B6571019634D}" dt="2022-06-01T15:03:22.467" v="629" actId="20577"/>
          <ac:spMkLst>
            <pc:docMk/>
            <pc:sldMk cId="1043646486" sldId="712"/>
            <ac:spMk id="45061" creationId="{00000000-0000-0000-0000-000000000000}"/>
          </ac:spMkLst>
        </pc:spChg>
      </pc:sldChg>
      <pc:sldChg chg="addSp delSp modSp del mod ord">
        <pc:chgData name="Willigen, R.F. van der (Rob)" userId="b43bdd62-7b82-48e9-86cd-c7c10e260c14" providerId="ADAL" clId="{98E2C9B7-18F0-4032-825B-B6571019634D}" dt="2022-06-01T12:50:25.653" v="217" actId="47"/>
        <pc:sldMkLst>
          <pc:docMk/>
          <pc:sldMk cId="2205355483" sldId="1139"/>
        </pc:sldMkLst>
        <pc:spChg chg="mod">
          <ac:chgData name="Willigen, R.F. van der (Rob)" userId="b43bdd62-7b82-48e9-86cd-c7c10e260c14" providerId="ADAL" clId="{98E2C9B7-18F0-4032-825B-B6571019634D}" dt="2022-06-01T12:18:57.305" v="78" actId="20577"/>
          <ac:spMkLst>
            <pc:docMk/>
            <pc:sldMk cId="2205355483" sldId="1139"/>
            <ac:spMk id="11" creationId="{95FA3014-DA0D-224D-9D12-C441F1F27DE2}"/>
          </ac:spMkLst>
        </pc:spChg>
        <pc:picChg chg="add del">
          <ac:chgData name="Willigen, R.F. van der (Rob)" userId="b43bdd62-7b82-48e9-86cd-c7c10e260c14" providerId="ADAL" clId="{98E2C9B7-18F0-4032-825B-B6571019634D}" dt="2022-06-01T12:27:45.431" v="184" actId="21"/>
          <ac:picMkLst>
            <pc:docMk/>
            <pc:sldMk cId="2205355483" sldId="1139"/>
            <ac:picMk id="3" creationId="{F259DBA7-B3D2-2849-AF40-0E0F8C4101C9}"/>
          </ac:picMkLst>
        </pc:picChg>
        <pc:picChg chg="del">
          <ac:chgData name="Willigen, R.F. van der (Rob)" userId="b43bdd62-7b82-48e9-86cd-c7c10e260c14" providerId="ADAL" clId="{98E2C9B7-18F0-4032-825B-B6571019634D}" dt="2022-06-01T12:26:14.103" v="175" actId="478"/>
          <ac:picMkLst>
            <pc:docMk/>
            <pc:sldMk cId="2205355483" sldId="1139"/>
            <ac:picMk id="5" creationId="{E7A10C6C-ACE3-8D4E-B284-A9B6117E90AD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8:50.040" v="254" actId="47"/>
        <pc:sldMkLst>
          <pc:docMk/>
          <pc:sldMk cId="2865494874" sldId="1178"/>
        </pc:sldMkLst>
      </pc:sldChg>
      <pc:sldChg chg="addSp modSp mod">
        <pc:chgData name="Willigen, R.F. van der (Rob)" userId="b43bdd62-7b82-48e9-86cd-c7c10e260c14" providerId="ADAL" clId="{98E2C9B7-18F0-4032-825B-B6571019634D}" dt="2022-06-01T14:40:49.696" v="565" actId="1076"/>
        <pc:sldMkLst>
          <pc:docMk/>
          <pc:sldMk cId="3037772844" sldId="1193"/>
        </pc:sldMkLst>
        <pc:picChg chg="add mod">
          <ac:chgData name="Willigen, R.F. van der (Rob)" userId="b43bdd62-7b82-48e9-86cd-c7c10e260c14" providerId="ADAL" clId="{98E2C9B7-18F0-4032-825B-B6571019634D}" dt="2022-06-01T14:40:49.696" v="565" actId="1076"/>
          <ac:picMkLst>
            <pc:docMk/>
            <pc:sldMk cId="3037772844" sldId="1193"/>
            <ac:picMk id="5" creationId="{A9D4EC7B-6E13-40D0-9D2A-C4CA96604B3D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055059678" sldId="1406"/>
        </pc:sldMkLst>
      </pc:sldChg>
      <pc:sldChg chg="modSp add mod ord">
        <pc:chgData name="Willigen, R.F. van der (Rob)" userId="b43bdd62-7b82-48e9-86cd-c7c10e260c14" providerId="ADAL" clId="{98E2C9B7-18F0-4032-825B-B6571019634D}" dt="2022-06-01T15:59:55.448" v="709"/>
        <pc:sldMkLst>
          <pc:docMk/>
          <pc:sldMk cId="975362676" sldId="1435"/>
        </pc:sldMkLst>
        <pc:spChg chg="mod">
          <ac:chgData name="Willigen, R.F. van der (Rob)" userId="b43bdd62-7b82-48e9-86cd-c7c10e260c14" providerId="ADAL" clId="{98E2C9B7-18F0-4032-825B-B6571019634D}" dt="2022-06-01T14:40:06.305" v="558" actId="1076"/>
          <ac:spMkLst>
            <pc:docMk/>
            <pc:sldMk cId="975362676" sldId="1435"/>
            <ac:spMk id="3" creationId="{856122D6-30BA-4809-80D9-0C02D0FE4941}"/>
          </ac:spMkLst>
        </pc:spChg>
        <pc:spChg chg="mod">
          <ac:chgData name="Willigen, R.F. van der (Rob)" userId="b43bdd62-7b82-48e9-86cd-c7c10e260c14" providerId="ADAL" clId="{98E2C9B7-18F0-4032-825B-B6571019634D}" dt="2022-06-01T14:39:58.049" v="556" actId="20577"/>
          <ac:spMkLst>
            <pc:docMk/>
            <pc:sldMk cId="975362676" sldId="1435"/>
            <ac:spMk id="6" creationId="{2CD6F5D4-26C8-48C0-8437-3FF3D8FC2559}"/>
          </ac:spMkLst>
        </pc:spChg>
        <pc:spChg chg="mod">
          <ac:chgData name="Willigen, R.F. van der (Rob)" userId="b43bdd62-7b82-48e9-86cd-c7c10e260c14" providerId="ADAL" clId="{98E2C9B7-18F0-4032-825B-B6571019634D}" dt="2022-06-01T14:37:49.593" v="526" actId="1076"/>
          <ac:spMkLst>
            <pc:docMk/>
            <pc:sldMk cId="975362676" sldId="1435"/>
            <ac:spMk id="13" creationId="{541D0DB6-0299-4975-BFDE-C99CFB685156}"/>
          </ac:spMkLst>
        </pc:spChg>
        <pc:spChg chg="mod">
          <ac:chgData name="Willigen, R.F. van der (Rob)" userId="b43bdd62-7b82-48e9-86cd-c7c10e260c14" providerId="ADAL" clId="{98E2C9B7-18F0-4032-825B-B6571019634D}" dt="2022-06-01T14:37:49.593" v="526" actId="1076"/>
          <ac:spMkLst>
            <pc:docMk/>
            <pc:sldMk cId="975362676" sldId="1435"/>
            <ac:spMk id="16" creationId="{58A36FCD-A16F-444A-8924-8DC7A79EDE51}"/>
          </ac:spMkLst>
        </pc:spChg>
        <pc:grpChg chg="mod">
          <ac:chgData name="Willigen, R.F. van der (Rob)" userId="b43bdd62-7b82-48e9-86cd-c7c10e260c14" providerId="ADAL" clId="{98E2C9B7-18F0-4032-825B-B6571019634D}" dt="2022-06-01T14:40:06.305" v="558" actId="1076"/>
          <ac:grpSpMkLst>
            <pc:docMk/>
            <pc:sldMk cId="975362676" sldId="1435"/>
            <ac:grpSpMk id="5" creationId="{8F5F2E6A-F711-4954-8EF5-0B4088069303}"/>
          </ac:grpSpMkLst>
        </pc:grpChg>
        <pc:picChg chg="mod">
          <ac:chgData name="Willigen, R.F. van der (Rob)" userId="b43bdd62-7b82-48e9-86cd-c7c10e260c14" providerId="ADAL" clId="{98E2C9B7-18F0-4032-825B-B6571019634D}" dt="2022-06-01T14:40:06.305" v="558" actId="1076"/>
          <ac:picMkLst>
            <pc:docMk/>
            <pc:sldMk cId="975362676" sldId="1435"/>
            <ac:picMk id="6146" creationId="{762DE280-5E5B-1148-BD72-9772C7E24BD3}"/>
          </ac:picMkLst>
        </pc:picChg>
      </pc:sldChg>
      <pc:sldChg chg="del">
        <pc:chgData name="Willigen, R.F. van der (Rob)" userId="b43bdd62-7b82-48e9-86cd-c7c10e260c14" providerId="ADAL" clId="{98E2C9B7-18F0-4032-825B-B6571019634D}" dt="2022-06-01T12:18:12.545" v="71" actId="47"/>
        <pc:sldMkLst>
          <pc:docMk/>
          <pc:sldMk cId="1453460779" sldId="1436"/>
        </pc:sldMkLst>
      </pc:sldChg>
      <pc:sldChg chg="del">
        <pc:chgData name="Willigen, R.F. van der (Rob)" userId="b43bdd62-7b82-48e9-86cd-c7c10e260c14" providerId="ADAL" clId="{98E2C9B7-18F0-4032-825B-B6571019634D}" dt="2022-06-01T12:18:31.113" v="72" actId="47"/>
        <pc:sldMkLst>
          <pc:docMk/>
          <pc:sldMk cId="2642274096" sldId="1437"/>
        </pc:sldMkLst>
      </pc:sldChg>
      <pc:sldChg chg="del ord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2644997648" sldId="1438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5:59:17.645" v="698" actId="478"/>
        <pc:sldMkLst>
          <pc:docMk/>
          <pc:sldMk cId="1984297888" sldId="1442"/>
        </pc:sldMkLst>
        <pc:spChg chg="add del">
          <ac:chgData name="Willigen, R.F. van der (Rob)" userId="b43bdd62-7b82-48e9-86cd-c7c10e260c14" providerId="ADAL" clId="{98E2C9B7-18F0-4032-825B-B6571019634D}" dt="2022-06-01T13:00:51.903" v="266" actId="22"/>
          <ac:spMkLst>
            <pc:docMk/>
            <pc:sldMk cId="1984297888" sldId="1442"/>
            <ac:spMk id="8" creationId="{ABA1FF3A-D539-45C7-AE50-E7AF01993EB8}"/>
          </ac:spMkLst>
        </pc:spChg>
        <pc:spChg chg="add mod">
          <ac:chgData name="Willigen, R.F. van der (Rob)" userId="b43bdd62-7b82-48e9-86cd-c7c10e260c14" providerId="ADAL" clId="{98E2C9B7-18F0-4032-825B-B6571019634D}" dt="2022-06-01T13:01:42.392" v="295" actId="1076"/>
          <ac:spMkLst>
            <pc:docMk/>
            <pc:sldMk cId="1984297888" sldId="1442"/>
            <ac:spMk id="9" creationId="{DCF75DED-01AD-4C8C-B935-5C20165011A7}"/>
          </ac:spMkLst>
        </pc:spChg>
        <pc:picChg chg="mod">
          <ac:chgData name="Willigen, R.F. van der (Rob)" userId="b43bdd62-7b82-48e9-86cd-c7c10e260c14" providerId="ADAL" clId="{98E2C9B7-18F0-4032-825B-B6571019634D}" dt="2022-06-01T13:00:26.441" v="259" actId="1076"/>
          <ac:picMkLst>
            <pc:docMk/>
            <pc:sldMk cId="1984297888" sldId="1442"/>
            <ac:picMk id="3" creationId="{C49E3F10-63F5-E04B-B7BC-59950FB1EF13}"/>
          </ac:picMkLst>
        </pc:picChg>
        <pc:picChg chg="add del mod">
          <ac:chgData name="Willigen, R.F. van der (Rob)" userId="b43bdd62-7b82-48e9-86cd-c7c10e260c14" providerId="ADAL" clId="{98E2C9B7-18F0-4032-825B-B6571019634D}" dt="2022-06-01T15:58:55.461" v="695" actId="478"/>
          <ac:picMkLst>
            <pc:docMk/>
            <pc:sldMk cId="1984297888" sldId="1442"/>
            <ac:picMk id="4" creationId="{15A3D4E2-FE94-45AD-9517-249A035AC71D}"/>
          </ac:picMkLst>
        </pc:picChg>
        <pc:picChg chg="mod">
          <ac:chgData name="Willigen, R.F. van der (Rob)" userId="b43bdd62-7b82-48e9-86cd-c7c10e260c14" providerId="ADAL" clId="{98E2C9B7-18F0-4032-825B-B6571019634D}" dt="2022-06-01T13:00:37.752" v="264" actId="1076"/>
          <ac:picMkLst>
            <pc:docMk/>
            <pc:sldMk cId="1984297888" sldId="1442"/>
            <ac:picMk id="5" creationId="{BB943C2E-A7C5-7847-AB31-46408827F137}"/>
          </ac:picMkLst>
        </pc:picChg>
        <pc:picChg chg="mod">
          <ac:chgData name="Willigen, R.F. van der (Rob)" userId="b43bdd62-7b82-48e9-86cd-c7c10e260c14" providerId="ADAL" clId="{98E2C9B7-18F0-4032-825B-B6571019634D}" dt="2022-06-01T13:00:35.496" v="263" actId="1076"/>
          <ac:picMkLst>
            <pc:docMk/>
            <pc:sldMk cId="1984297888" sldId="1442"/>
            <ac:picMk id="6" creationId="{B7542CA2-F60F-3E4F-B1EF-50341AC95067}"/>
          </ac:picMkLst>
        </pc:picChg>
        <pc:picChg chg="add del">
          <ac:chgData name="Willigen, R.F. van der (Rob)" userId="b43bdd62-7b82-48e9-86cd-c7c10e260c14" providerId="ADAL" clId="{98E2C9B7-18F0-4032-825B-B6571019634D}" dt="2022-06-01T15:59:17.645" v="698" actId="478"/>
          <ac:picMkLst>
            <pc:docMk/>
            <pc:sldMk cId="1984297888" sldId="1442"/>
            <ac:picMk id="1026" creationId="{9DC1B6E9-75DA-4432-8092-52F8F4E0B794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1316932219" sldId="1443"/>
        </pc:sldMkLst>
      </pc:sldChg>
      <pc:sldChg chg="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3591763663" sldId="1444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6:44:24.550" v="812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98E2C9B7-18F0-4032-825B-B6571019634D}" dt="2022-06-01T12:24:41.383" v="171" actId="255"/>
          <ac:spMkLst>
            <pc:docMk/>
            <pc:sldMk cId="454509505" sldId="1445"/>
            <ac:spMk id="2" creationId="{23CA6633-AFF2-F142-9EDE-FF8D202F93A2}"/>
          </ac:spMkLst>
        </pc:spChg>
        <pc:spChg chg="mod">
          <ac:chgData name="Willigen, R.F. van der (Rob)" userId="b43bdd62-7b82-48e9-86cd-c7c10e260c14" providerId="ADAL" clId="{98E2C9B7-18F0-4032-825B-B6571019634D}" dt="2022-06-01T12:23:12.489" v="117" actId="255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98E2C9B7-18F0-4032-825B-B6571019634D}" dt="2022-06-01T16:43:29.494" v="804" actId="1076"/>
          <ac:spMkLst>
            <pc:docMk/>
            <pc:sldMk cId="454509505" sldId="1445"/>
            <ac:spMk id="6" creationId="{4BF33E0F-0D31-4534-BA0F-301A70A7148E}"/>
          </ac:spMkLst>
        </pc:spChg>
        <pc:spChg chg="del mod">
          <ac:chgData name="Willigen, R.F. van der (Rob)" userId="b43bdd62-7b82-48e9-86cd-c7c10e260c14" providerId="ADAL" clId="{98E2C9B7-18F0-4032-825B-B6571019634D}" dt="2022-06-01T12:22:11.080" v="102" actId="478"/>
          <ac:spMkLst>
            <pc:docMk/>
            <pc:sldMk cId="454509505" sldId="1445"/>
            <ac:spMk id="8" creationId="{66590A47-95AD-4BC1-A6AB-14D8E3D5EBDD}"/>
          </ac:spMkLst>
        </pc:spChg>
        <pc:spChg chg="add mod">
          <ac:chgData name="Willigen, R.F. van der (Rob)" userId="b43bdd62-7b82-48e9-86cd-c7c10e260c14" providerId="ADAL" clId="{98E2C9B7-18F0-4032-825B-B6571019634D}" dt="2022-06-01T12:24:47.775" v="172" actId="1076"/>
          <ac:spMkLst>
            <pc:docMk/>
            <pc:sldMk cId="454509505" sldId="1445"/>
            <ac:spMk id="11" creationId="{FA0B4F31-DD84-46B1-AF5E-F3EEF4B3B3C0}"/>
          </ac:spMkLst>
        </pc:spChg>
        <pc:picChg chg="mod">
          <ac:chgData name="Willigen, R.F. van der (Rob)" userId="b43bdd62-7b82-48e9-86cd-c7c10e260c14" providerId="ADAL" clId="{98E2C9B7-18F0-4032-825B-B6571019634D}" dt="2022-06-01T16:43:38.182" v="807" actId="1076"/>
          <ac:picMkLst>
            <pc:docMk/>
            <pc:sldMk cId="454509505" sldId="1445"/>
            <ac:picMk id="7" creationId="{169A303E-7F2F-13B2-C923-F774ED98D205}"/>
          </ac:picMkLst>
        </pc:picChg>
        <pc:picChg chg="add mod">
          <ac:chgData name="Willigen, R.F. van der (Rob)" userId="b43bdd62-7b82-48e9-86cd-c7c10e260c14" providerId="ADAL" clId="{98E2C9B7-18F0-4032-825B-B6571019634D}" dt="2022-06-01T16:44:24.550" v="812" actId="1076"/>
          <ac:picMkLst>
            <pc:docMk/>
            <pc:sldMk cId="454509505" sldId="1445"/>
            <ac:picMk id="9" creationId="{28D2CB94-8819-4586-BCB3-2B8035A79FAE}"/>
          </ac:picMkLst>
        </pc:picChg>
        <pc:picChg chg="add del mod">
          <ac:chgData name="Willigen, R.F. van der (Rob)" userId="b43bdd62-7b82-48e9-86cd-c7c10e260c14" providerId="ADAL" clId="{98E2C9B7-18F0-4032-825B-B6571019634D}" dt="2022-06-01T12:22:38.109" v="108"/>
          <ac:picMkLst>
            <pc:docMk/>
            <pc:sldMk cId="454509505" sldId="1445"/>
            <ac:picMk id="10" creationId="{EB55D4F0-DA41-4483-8C13-C5A5981C8950}"/>
          </ac:picMkLst>
        </pc:picChg>
        <pc:picChg chg="mod">
          <ac:chgData name="Willigen, R.F. van der (Rob)" userId="b43bdd62-7b82-48e9-86cd-c7c10e260c14" providerId="ADAL" clId="{98E2C9B7-18F0-4032-825B-B6571019634D}" dt="2022-06-01T12:24:17.182" v="169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3989845444" sldId="1553"/>
        </pc:sldMkLst>
      </pc:sldChg>
      <pc:sldChg chg="add del ord">
        <pc:chgData name="Willigen, R.F. van der (Rob)" userId="b43bdd62-7b82-48e9-86cd-c7c10e260c14" providerId="ADAL" clId="{98E2C9B7-18F0-4032-825B-B6571019634D}" dt="2022-06-01T14:36:47.236" v="509"/>
        <pc:sldMkLst>
          <pc:docMk/>
          <pc:sldMk cId="2468372520" sldId="1559"/>
        </pc:sldMkLst>
      </pc:sldChg>
      <pc:sldChg chg="add ord">
        <pc:chgData name="Willigen, R.F. van der (Rob)" userId="b43bdd62-7b82-48e9-86cd-c7c10e260c14" providerId="ADAL" clId="{98E2C9B7-18F0-4032-825B-B6571019634D}" dt="2022-06-01T14:38:38.492" v="529"/>
        <pc:sldMkLst>
          <pc:docMk/>
          <pc:sldMk cId="4076308149" sldId="1560"/>
        </pc:sldMkLst>
      </pc:sldChg>
      <pc:sldChg chg="add del ord">
        <pc:chgData name="Willigen, R.F. van der (Rob)" userId="b43bdd62-7b82-48e9-86cd-c7c10e260c14" providerId="ADAL" clId="{98E2C9B7-18F0-4032-825B-B6571019634D}" dt="2022-06-01T14:21:00.693" v="340"/>
        <pc:sldMkLst>
          <pc:docMk/>
          <pc:sldMk cId="1156080834" sldId="1564"/>
        </pc:sldMkLst>
      </pc:sldChg>
      <pc:sldChg chg="add del ord">
        <pc:chgData name="Willigen, R.F. van der (Rob)" userId="b43bdd62-7b82-48e9-86cd-c7c10e260c14" providerId="ADAL" clId="{98E2C9B7-18F0-4032-825B-B6571019634D}" dt="2022-06-01T14:39:33.716" v="540" actId="47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98E2C9B7-18F0-4032-825B-B6571019634D}" dt="2022-06-01T16:17:57.502" v="787"/>
        <pc:sldMkLst>
          <pc:docMk/>
          <pc:sldMk cId="2999699663" sldId="1578"/>
        </pc:sldMkLst>
      </pc:sldChg>
      <pc:sldChg chg="add ord">
        <pc:chgData name="Willigen, R.F. van der (Rob)" userId="b43bdd62-7b82-48e9-86cd-c7c10e260c14" providerId="ADAL" clId="{98E2C9B7-18F0-4032-825B-B6571019634D}" dt="2022-06-01T14:49:06.005" v="575"/>
        <pc:sldMkLst>
          <pc:docMk/>
          <pc:sldMk cId="1691338233" sldId="158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06633739" sldId="1588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360358091" sldId="1691"/>
        </pc:sldMkLst>
      </pc:sldChg>
      <pc:sldChg chg="add ord">
        <pc:chgData name="Willigen, R.F. van der (Rob)" userId="b43bdd62-7b82-48e9-86cd-c7c10e260c14" providerId="ADAL" clId="{98E2C9B7-18F0-4032-825B-B6571019634D}" dt="2022-06-01T14:41:02.491" v="567"/>
        <pc:sldMkLst>
          <pc:docMk/>
          <pc:sldMk cId="1917892889" sldId="1693"/>
        </pc:sldMkLst>
      </pc:sldChg>
      <pc:sldChg chg="add">
        <pc:chgData name="Willigen, R.F. van der (Rob)" userId="b43bdd62-7b82-48e9-86cd-c7c10e260c14" providerId="ADAL" clId="{98E2C9B7-18F0-4032-825B-B6571019634D}" dt="2022-06-01T16:17:57.502" v="787"/>
        <pc:sldMkLst>
          <pc:docMk/>
          <pc:sldMk cId="3303766824" sldId="1695"/>
        </pc:sldMkLst>
      </pc:sldChg>
      <pc:sldChg chg="add del ord">
        <pc:chgData name="Willigen, R.F. van der (Rob)" userId="b43bdd62-7b82-48e9-86cd-c7c10e260c14" providerId="ADAL" clId="{98E2C9B7-18F0-4032-825B-B6571019634D}" dt="2022-06-01T14:28:05.841" v="463"/>
        <pc:sldMkLst>
          <pc:docMk/>
          <pc:sldMk cId="1177767567" sldId="169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949839666" sldId="1711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924760860" sldId="1712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135213992" sldId="1714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506507625" sldId="1734"/>
        </pc:sldMkLst>
      </pc:sldChg>
      <pc:sldChg chg="add">
        <pc:chgData name="Willigen, R.F. van der (Rob)" userId="b43bdd62-7b82-48e9-86cd-c7c10e260c14" providerId="ADAL" clId="{98E2C9B7-18F0-4032-825B-B6571019634D}" dt="2022-06-01T12:50:01.772" v="214"/>
        <pc:sldMkLst>
          <pc:docMk/>
          <pc:sldMk cId="3609136816" sldId="1739"/>
        </pc:sldMkLst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2847797237" sldId="1752"/>
        </pc:sldMkLst>
      </pc:sldChg>
      <pc:sldChg chg="add">
        <pc:chgData name="Willigen, R.F. van der (Rob)" userId="b43bdd62-7b82-48e9-86cd-c7c10e260c14" providerId="ADAL" clId="{98E2C9B7-18F0-4032-825B-B6571019634D}" dt="2022-06-01T12:30:47.968" v="193"/>
        <pc:sldMkLst>
          <pc:docMk/>
          <pc:sldMk cId="3664189876" sldId="1755"/>
        </pc:sldMkLst>
      </pc:sldChg>
      <pc:sldChg chg="add ord">
        <pc:chgData name="Willigen, R.F. van der (Rob)" userId="b43bdd62-7b82-48e9-86cd-c7c10e260c14" providerId="ADAL" clId="{98E2C9B7-18F0-4032-825B-B6571019634D}" dt="2022-06-01T14:49:18.703" v="577"/>
        <pc:sldMkLst>
          <pc:docMk/>
          <pc:sldMk cId="1227712268" sldId="1756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4:39:23.528" v="538" actId="478"/>
        <pc:sldMkLst>
          <pc:docMk/>
          <pc:sldMk cId="1029851211" sldId="1757"/>
        </pc:sldMkLst>
        <pc:spChg chg="add del mod">
          <ac:chgData name="Willigen, R.F. van der (Rob)" userId="b43bdd62-7b82-48e9-86cd-c7c10e260c14" providerId="ADAL" clId="{98E2C9B7-18F0-4032-825B-B6571019634D}" dt="2022-06-01T14:39:23.528" v="538" actId="478"/>
          <ac:spMkLst>
            <pc:docMk/>
            <pc:sldMk cId="1029851211" sldId="1757"/>
            <ac:spMk id="6" creationId="{AD3FA198-FF01-4A49-BBC3-2073BAB33AB5}"/>
          </ac:spMkLst>
        </pc:spChg>
        <pc:spChg chg="add del mod">
          <ac:chgData name="Willigen, R.F. van der (Rob)" userId="b43bdd62-7b82-48e9-86cd-c7c10e260c14" providerId="ADAL" clId="{98E2C9B7-18F0-4032-825B-B6571019634D}" dt="2022-06-01T14:39:22.513" v="537" actId="478"/>
          <ac:spMkLst>
            <pc:docMk/>
            <pc:sldMk cId="1029851211" sldId="1757"/>
            <ac:spMk id="11" creationId="{962BEA5E-4513-42F9-A618-B0644F5EBA2C}"/>
          </ac:spMkLst>
        </pc:spChg>
      </pc:sldChg>
      <pc:sldChg chg="add del ord">
        <pc:chgData name="Willigen, R.F. van der (Rob)" userId="b43bdd62-7b82-48e9-86cd-c7c10e260c14" providerId="ADAL" clId="{98E2C9B7-18F0-4032-825B-B6571019634D}" dt="2022-06-01T14:22:12.148" v="348"/>
        <pc:sldMkLst>
          <pc:docMk/>
          <pc:sldMk cId="417864160" sldId="1758"/>
        </pc:sldMkLst>
      </pc:sldChg>
      <pc:sldChg chg="add ord">
        <pc:chgData name="Willigen, R.F. van der (Rob)" userId="b43bdd62-7b82-48e9-86cd-c7c10e260c14" providerId="ADAL" clId="{98E2C9B7-18F0-4032-825B-B6571019634D}" dt="2022-06-01T14:35:16.484" v="502"/>
        <pc:sldMkLst>
          <pc:docMk/>
          <pc:sldMk cId="2011712980" sldId="1760"/>
        </pc:sldMkLst>
      </pc:sldChg>
      <pc:sldChg chg="add ord">
        <pc:chgData name="Willigen, R.F. van der (Rob)" userId="b43bdd62-7b82-48e9-86cd-c7c10e260c14" providerId="ADAL" clId="{98E2C9B7-18F0-4032-825B-B6571019634D}" dt="2022-06-01T12:30:26.703" v="192"/>
        <pc:sldMkLst>
          <pc:docMk/>
          <pc:sldMk cId="2434752152" sldId="1762"/>
        </pc:sldMkLst>
      </pc:sldChg>
      <pc:sldChg chg="add del">
        <pc:chgData name="Willigen, R.F. van der (Rob)" userId="b43bdd62-7b82-48e9-86cd-c7c10e260c14" providerId="ADAL" clId="{98E2C9B7-18F0-4032-825B-B6571019634D}" dt="2022-06-01T12:30:52.696" v="194" actId="47"/>
        <pc:sldMkLst>
          <pc:docMk/>
          <pc:sldMk cId="340767017" sldId="1763"/>
        </pc:sldMkLst>
      </pc:sldChg>
      <pc:sldChg chg="addSp delSp modSp add del mod ord">
        <pc:chgData name="Willigen, R.F. van der (Rob)" userId="b43bdd62-7b82-48e9-86cd-c7c10e260c14" providerId="ADAL" clId="{98E2C9B7-18F0-4032-825B-B6571019634D}" dt="2022-06-01T14:27:58.293" v="461" actId="47"/>
        <pc:sldMkLst>
          <pc:docMk/>
          <pc:sldMk cId="678058067" sldId="1763"/>
        </pc:sldMkLst>
        <pc:spChg chg="add mod">
          <ac:chgData name="Willigen, R.F. van der (Rob)" userId="b43bdd62-7b82-48e9-86cd-c7c10e260c14" providerId="ADAL" clId="{98E2C9B7-18F0-4032-825B-B6571019634D}" dt="2022-06-01T12:49:20.721" v="211" actId="1076"/>
          <ac:spMkLst>
            <pc:docMk/>
            <pc:sldMk cId="678058067" sldId="1763"/>
            <ac:spMk id="10" creationId="{4CB21E0C-1364-4104-9A89-98DE8444B6E7}"/>
          </ac:spMkLst>
        </pc:spChg>
        <pc:picChg chg="del">
          <ac:chgData name="Willigen, R.F. van der (Rob)" userId="b43bdd62-7b82-48e9-86cd-c7c10e260c14" providerId="ADAL" clId="{98E2C9B7-18F0-4032-825B-B6571019634D}" dt="2022-06-01T12:48:00.687" v="199" actId="478"/>
          <ac:picMkLst>
            <pc:docMk/>
            <pc:sldMk cId="678058067" sldId="1763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98E2C9B7-18F0-4032-825B-B6571019634D}" dt="2022-06-01T12:48:01.367" v="200" actId="478"/>
          <ac:picMkLst>
            <pc:docMk/>
            <pc:sldMk cId="678058067" sldId="1763"/>
            <ac:picMk id="5" creationId="{BB943C2E-A7C5-7847-AB31-46408827F137}"/>
          </ac:picMkLst>
        </pc:picChg>
        <pc:picChg chg="del">
          <ac:chgData name="Willigen, R.F. van der (Rob)" userId="b43bdd62-7b82-48e9-86cd-c7c10e260c14" providerId="ADAL" clId="{98E2C9B7-18F0-4032-825B-B6571019634D}" dt="2022-06-01T12:48:02.290" v="201" actId="478"/>
          <ac:picMkLst>
            <pc:docMk/>
            <pc:sldMk cId="678058067" sldId="1763"/>
            <ac:picMk id="6" creationId="{B7542CA2-F60F-3E4F-B1EF-50341AC95067}"/>
          </ac:picMkLst>
        </pc:picChg>
        <pc:picChg chg="add mod">
          <ac:chgData name="Willigen, R.F. van der (Rob)" userId="b43bdd62-7b82-48e9-86cd-c7c10e260c14" providerId="ADAL" clId="{98E2C9B7-18F0-4032-825B-B6571019634D}" dt="2022-06-01T12:48:19.353" v="206" actId="1076"/>
          <ac:picMkLst>
            <pc:docMk/>
            <pc:sldMk cId="678058067" sldId="1763"/>
            <ac:picMk id="8" creationId="{F8F415B2-965D-4751-ACCB-B0C14C93D8F7}"/>
          </ac:picMkLst>
        </pc:picChg>
      </pc:sldChg>
      <pc:sldChg chg="addSp modSp add mod ord">
        <pc:chgData name="Willigen, R.F. van der (Rob)" userId="b43bdd62-7b82-48e9-86cd-c7c10e260c14" providerId="ADAL" clId="{98E2C9B7-18F0-4032-825B-B6571019634D}" dt="2022-06-01T14:48:38.738" v="573" actId="14100"/>
        <pc:sldMkLst>
          <pc:docMk/>
          <pc:sldMk cId="1594947579" sldId="1763"/>
        </pc:sldMkLst>
        <pc:picChg chg="add mod">
          <ac:chgData name="Willigen, R.F. van der (Rob)" userId="b43bdd62-7b82-48e9-86cd-c7c10e260c14" providerId="ADAL" clId="{98E2C9B7-18F0-4032-825B-B6571019634D}" dt="2022-06-01T14:48:38.738" v="573" actId="14100"/>
          <ac:picMkLst>
            <pc:docMk/>
            <pc:sldMk cId="1594947579" sldId="1763"/>
            <ac:picMk id="6" creationId="{C6C17B18-1329-4059-A53B-F923DDBE5662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0:50.749" v="222" actId="47"/>
        <pc:sldMkLst>
          <pc:docMk/>
          <pc:sldMk cId="299606512" sldId="1764"/>
        </pc:sldMkLst>
      </pc:sldChg>
      <pc:sldChg chg="add del ord">
        <pc:chgData name="Willigen, R.F. van der (Rob)" userId="b43bdd62-7b82-48e9-86cd-c7c10e260c14" providerId="ADAL" clId="{98E2C9B7-18F0-4032-825B-B6571019634D}" dt="2022-06-01T14:23:29.870" v="359"/>
        <pc:sldMkLst>
          <pc:docMk/>
          <pc:sldMk cId="2459458229" sldId="1764"/>
        </pc:sldMkLst>
      </pc:sldChg>
      <pc:sldChg chg="add">
        <pc:chgData name="Willigen, R.F. van der (Rob)" userId="b43bdd62-7b82-48e9-86cd-c7c10e260c14" providerId="ADAL" clId="{98E2C9B7-18F0-4032-825B-B6571019634D}" dt="2022-06-01T12:50:01.772" v="214"/>
        <pc:sldMkLst>
          <pc:docMk/>
          <pc:sldMk cId="4066503860" sldId="1765"/>
        </pc:sldMkLst>
      </pc:sldChg>
      <pc:sldChg chg="delSp modSp add mod ord">
        <pc:chgData name="Willigen, R.F. van der (Rob)" userId="b43bdd62-7b82-48e9-86cd-c7c10e260c14" providerId="ADAL" clId="{98E2C9B7-18F0-4032-825B-B6571019634D}" dt="2022-06-01T16:01:29.846" v="764" actId="20577"/>
        <pc:sldMkLst>
          <pc:docMk/>
          <pc:sldMk cId="539812803" sldId="1766"/>
        </pc:sldMkLst>
        <pc:spChg chg="mod">
          <ac:chgData name="Willigen, R.F. van der (Rob)" userId="b43bdd62-7b82-48e9-86cd-c7c10e260c14" providerId="ADAL" clId="{98E2C9B7-18F0-4032-825B-B6571019634D}" dt="2022-06-01T16:01:29.846" v="764" actId="20577"/>
          <ac:spMkLst>
            <pc:docMk/>
            <pc:sldMk cId="539812803" sldId="1766"/>
            <ac:spMk id="9" creationId="{DCF75DED-01AD-4C8C-B935-5C20165011A7}"/>
          </ac:spMkLst>
        </pc:spChg>
        <pc:picChg chg="del">
          <ac:chgData name="Willigen, R.F. van der (Rob)" userId="b43bdd62-7b82-48e9-86cd-c7c10e260c14" providerId="ADAL" clId="{98E2C9B7-18F0-4032-825B-B6571019634D}" dt="2022-06-01T13:02:16.753" v="307" actId="478"/>
          <ac:picMkLst>
            <pc:docMk/>
            <pc:sldMk cId="539812803" sldId="1766"/>
            <ac:picMk id="5" creationId="{BB943C2E-A7C5-7847-AB31-46408827F137}"/>
          </ac:picMkLst>
        </pc:picChg>
        <pc:picChg chg="mod">
          <ac:chgData name="Willigen, R.F. van der (Rob)" userId="b43bdd62-7b82-48e9-86cd-c7c10e260c14" providerId="ADAL" clId="{98E2C9B7-18F0-4032-825B-B6571019634D}" dt="2022-06-01T13:02:23.431" v="310" actId="1076"/>
          <ac:picMkLst>
            <pc:docMk/>
            <pc:sldMk cId="539812803" sldId="1766"/>
            <ac:picMk id="6" creationId="{B7542CA2-F60F-3E4F-B1EF-50341AC95067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101026063" sldId="1766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3049628851" sldId="1766"/>
        </pc:sldMkLst>
      </pc:sldChg>
      <pc:sldChg chg="add del">
        <pc:chgData name="Willigen, R.F. van der (Rob)" userId="b43bdd62-7b82-48e9-86cd-c7c10e260c14" providerId="ADAL" clId="{98E2C9B7-18F0-4032-825B-B6571019634D}" dt="2022-06-01T13:01:11.628" v="268" actId="47"/>
        <pc:sldMkLst>
          <pc:docMk/>
          <pc:sldMk cId="3223214015" sldId="1766"/>
        </pc:sldMkLst>
      </pc:sldChg>
      <pc:sldChg chg="add del">
        <pc:chgData name="Willigen, R.F. van der (Rob)" userId="b43bdd62-7b82-48e9-86cd-c7c10e260c14" providerId="ADAL" clId="{98E2C9B7-18F0-4032-825B-B6571019634D}" dt="2022-06-01T14:31:31.115" v="499" actId="47"/>
        <pc:sldMkLst>
          <pc:docMk/>
          <pc:sldMk cId="645592426" sldId="1767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273726979" sldId="1767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326452795" sldId="1767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50109604" sldId="1768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385392665" sldId="1768"/>
        </pc:sldMkLst>
      </pc:sldChg>
      <pc:sldChg chg="addSp delSp modSp add">
        <pc:chgData name="Willigen, R.F. van der (Rob)" userId="b43bdd62-7b82-48e9-86cd-c7c10e260c14" providerId="ADAL" clId="{98E2C9B7-18F0-4032-825B-B6571019634D}" dt="2022-06-01T14:28:17.473" v="465" actId="14100"/>
        <pc:sldMkLst>
          <pc:docMk/>
          <pc:sldMk cId="3895755449" sldId="1768"/>
        </pc:sldMkLst>
        <pc:picChg chg="del">
          <ac:chgData name="Willigen, R.F. van der (Rob)" userId="b43bdd62-7b82-48e9-86cd-c7c10e260c14" providerId="ADAL" clId="{98E2C9B7-18F0-4032-825B-B6571019634D}" dt="2022-06-01T13:12:14.345" v="329" actId="478"/>
          <ac:picMkLst>
            <pc:docMk/>
            <pc:sldMk cId="3895755449" sldId="1768"/>
            <ac:picMk id="1026" creationId="{8AED9F6E-7F4E-461D-9FFB-475A5BA60E58}"/>
          </ac:picMkLst>
        </pc:picChg>
        <pc:picChg chg="add mod">
          <ac:chgData name="Willigen, R.F. van der (Rob)" userId="b43bdd62-7b82-48e9-86cd-c7c10e260c14" providerId="ADAL" clId="{98E2C9B7-18F0-4032-825B-B6571019634D}" dt="2022-06-01T14:28:17.473" v="465" actId="14100"/>
          <ac:picMkLst>
            <pc:docMk/>
            <pc:sldMk cId="3895755449" sldId="1768"/>
            <ac:picMk id="2050" creationId="{508FC026-A146-4D90-A422-A8390DB675BC}"/>
          </ac:picMkLst>
        </pc:picChg>
      </pc:sldChg>
      <pc:sldChg chg="addSp delSp modSp add del mod ord">
        <pc:chgData name="Willigen, R.F. van der (Rob)" userId="b43bdd62-7b82-48e9-86cd-c7c10e260c14" providerId="ADAL" clId="{98E2C9B7-18F0-4032-825B-B6571019634D}" dt="2022-06-01T14:39:30.309" v="539" actId="47"/>
        <pc:sldMkLst>
          <pc:docMk/>
          <pc:sldMk cId="265758999" sldId="1769"/>
        </pc:sldMkLst>
        <pc:spChg chg="mod">
          <ac:chgData name="Willigen, R.F. van der (Rob)" userId="b43bdd62-7b82-48e9-86cd-c7c10e260c14" providerId="ADAL" clId="{98E2C9B7-18F0-4032-825B-B6571019634D}" dt="2022-06-01T14:26:51.473" v="446" actId="207"/>
          <ac:spMkLst>
            <pc:docMk/>
            <pc:sldMk cId="265758999" sldId="1769"/>
            <ac:spMk id="2" creationId="{98A4967C-EA05-7B4B-8D67-5060405E9AD6}"/>
          </ac:spMkLst>
        </pc:spChg>
        <pc:spChg chg="mod">
          <ac:chgData name="Willigen, R.F. van der (Rob)" userId="b43bdd62-7b82-48e9-86cd-c7c10e260c14" providerId="ADAL" clId="{98E2C9B7-18F0-4032-825B-B6571019634D}" dt="2022-06-01T14:27:36.458" v="460" actId="1076"/>
          <ac:spMkLst>
            <pc:docMk/>
            <pc:sldMk cId="265758999" sldId="1769"/>
            <ac:spMk id="4" creationId="{E91480DF-A5BB-41E4-BA28-6B0EBEA23E62}"/>
          </ac:spMkLst>
        </pc:spChg>
        <pc:spChg chg="del">
          <ac:chgData name="Willigen, R.F. van der (Rob)" userId="b43bdd62-7b82-48e9-86cd-c7c10e260c14" providerId="ADAL" clId="{98E2C9B7-18F0-4032-825B-B6571019634D}" dt="2022-06-01T14:26:55.185" v="447" actId="478"/>
          <ac:spMkLst>
            <pc:docMk/>
            <pc:sldMk cId="265758999" sldId="1769"/>
            <ac:spMk id="10" creationId="{98037D7B-9301-4A10-B6C9-7CE9C8ED9A85}"/>
          </ac:spMkLst>
        </pc:spChg>
        <pc:spChg chg="add del mod">
          <ac:chgData name="Willigen, R.F. van der (Rob)" userId="b43bdd62-7b82-48e9-86cd-c7c10e260c14" providerId="ADAL" clId="{98E2C9B7-18F0-4032-825B-B6571019634D}" dt="2022-06-01T14:30:17.662" v="474" actId="478"/>
          <ac:spMkLst>
            <pc:docMk/>
            <pc:sldMk cId="265758999" sldId="1769"/>
            <ac:spMk id="11" creationId="{A6A4636D-4A3B-47E9-90B2-99F4E1CB859F}"/>
          </ac:spMkLst>
        </pc:spChg>
        <pc:picChg chg="del">
          <ac:chgData name="Willigen, R.F. van der (Rob)" userId="b43bdd62-7b82-48e9-86cd-c7c10e260c14" providerId="ADAL" clId="{98E2C9B7-18F0-4032-825B-B6571019634D}" dt="2022-06-01T14:26:57.458" v="448" actId="478"/>
          <ac:picMkLst>
            <pc:docMk/>
            <pc:sldMk cId="265758999" sldId="1769"/>
            <ac:picMk id="8" creationId="{D241B01F-1814-4FDC-A11C-BFE7F3705AC0}"/>
          </ac:picMkLst>
        </pc:picChg>
        <pc:picChg chg="mod">
          <ac:chgData name="Willigen, R.F. van der (Rob)" userId="b43bdd62-7b82-48e9-86cd-c7c10e260c14" providerId="ADAL" clId="{98E2C9B7-18F0-4032-825B-B6571019634D}" dt="2022-06-01T14:27:08.737" v="452" actId="14100"/>
          <ac:picMkLst>
            <pc:docMk/>
            <pc:sldMk cId="265758999" sldId="1769"/>
            <ac:picMk id="9" creationId="{97CAE720-101A-42F1-BE54-155D75214698}"/>
          </ac:picMkLst>
        </pc:picChg>
      </pc:sldChg>
      <pc:sldChg chg="add">
        <pc:chgData name="Willigen, R.F. van der (Rob)" userId="b43bdd62-7b82-48e9-86cd-c7c10e260c14" providerId="ADAL" clId="{98E2C9B7-18F0-4032-825B-B6571019634D}" dt="2022-06-01T14:50:11.999" v="578"/>
        <pc:sldMkLst>
          <pc:docMk/>
          <pc:sldMk cId="1217237543" sldId="1769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903160155" sldId="1769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3673673706" sldId="1769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250196883" sldId="1770"/>
        </pc:sldMkLst>
      </pc:sldChg>
      <pc:sldChg chg="add">
        <pc:chgData name="Willigen, R.F. van der (Rob)" userId="b43bdd62-7b82-48e9-86cd-c7c10e260c14" providerId="ADAL" clId="{98E2C9B7-18F0-4032-825B-B6571019634D}" dt="2022-06-01T14:50:11.999" v="578"/>
        <pc:sldMkLst>
          <pc:docMk/>
          <pc:sldMk cId="1214025164" sldId="1770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2259762941" sldId="1770"/>
        </pc:sldMkLst>
      </pc:sldChg>
      <pc:sldChg chg="add del">
        <pc:chgData name="Willigen, R.F. van der (Rob)" userId="b43bdd62-7b82-48e9-86cd-c7c10e260c14" providerId="ADAL" clId="{98E2C9B7-18F0-4032-825B-B6571019634D}" dt="2022-06-01T12:55:57.151" v="239"/>
        <pc:sldMkLst>
          <pc:docMk/>
          <pc:sldMk cId="1183315453" sldId="1771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3357941712" sldId="1771"/>
        </pc:sldMkLst>
      </pc:sldChg>
      <pc:sldChg chg="add">
        <pc:chgData name="Willigen, R.F. van der (Rob)" userId="b43bdd62-7b82-48e9-86cd-c7c10e260c14" providerId="ADAL" clId="{98E2C9B7-18F0-4032-825B-B6571019634D}" dt="2022-06-01T14:58:54.737" v="606"/>
        <pc:sldMkLst>
          <pc:docMk/>
          <pc:sldMk cId="3419346893" sldId="1771"/>
        </pc:sldMkLst>
      </pc:sldChg>
      <pc:sldChg chg="add del">
        <pc:chgData name="Willigen, R.F. van der (Rob)" userId="b43bdd62-7b82-48e9-86cd-c7c10e260c14" providerId="ADAL" clId="{98E2C9B7-18F0-4032-825B-B6571019634D}" dt="2022-06-01T12:52:48.672" v="225" actId="47"/>
        <pc:sldMkLst>
          <pc:docMk/>
          <pc:sldMk cId="1605369809" sldId="1772"/>
        </pc:sldMkLst>
      </pc:sldChg>
      <pc:sldChg chg="addSp delSp modSp add mod">
        <pc:chgData name="Willigen, R.F. van der (Rob)" userId="b43bdd62-7b82-48e9-86cd-c7c10e260c14" providerId="ADAL" clId="{98E2C9B7-18F0-4032-825B-B6571019634D}" dt="2022-06-01T15:56:49.868" v="691" actId="1076"/>
        <pc:sldMkLst>
          <pc:docMk/>
          <pc:sldMk cId="3452608920" sldId="1772"/>
        </pc:sldMkLst>
        <pc:spChg chg="del">
          <ac:chgData name="Willigen, R.F. van der (Rob)" userId="b43bdd62-7b82-48e9-86cd-c7c10e260c14" providerId="ADAL" clId="{98E2C9B7-18F0-4032-825B-B6571019634D}" dt="2022-06-01T15:02:35.594" v="623" actId="478"/>
          <ac:spMkLst>
            <pc:docMk/>
            <pc:sldMk cId="3452608920" sldId="1772"/>
            <ac:spMk id="14" creationId="{0C0B83E4-BD82-4D04-AB9C-A96A6A167E8E}"/>
          </ac:spMkLst>
        </pc:spChg>
        <pc:picChg chg="add del mod">
          <ac:chgData name="Willigen, R.F. van der (Rob)" userId="b43bdd62-7b82-48e9-86cd-c7c10e260c14" providerId="ADAL" clId="{98E2C9B7-18F0-4032-825B-B6571019634D}" dt="2022-06-01T15:50:39.276" v="654" actId="478"/>
          <ac:picMkLst>
            <pc:docMk/>
            <pc:sldMk cId="3452608920" sldId="1772"/>
            <ac:picMk id="4" creationId="{1DF611EC-1DBD-4798-BBD5-2B8F0E25B449}"/>
          </ac:picMkLst>
        </pc:picChg>
        <pc:picChg chg="add mod">
          <ac:chgData name="Willigen, R.F. van der (Rob)" userId="b43bdd62-7b82-48e9-86cd-c7c10e260c14" providerId="ADAL" clId="{98E2C9B7-18F0-4032-825B-B6571019634D}" dt="2022-06-01T15:56:49.868" v="691" actId="1076"/>
          <ac:picMkLst>
            <pc:docMk/>
            <pc:sldMk cId="3452608920" sldId="1772"/>
            <ac:picMk id="6" creationId="{F3AC342A-CFF9-4879-9B59-1912CDE5C900}"/>
          </ac:picMkLst>
        </pc:picChg>
        <pc:picChg chg="add del mod">
          <ac:chgData name="Willigen, R.F. van der (Rob)" userId="b43bdd62-7b82-48e9-86cd-c7c10e260c14" providerId="ADAL" clId="{98E2C9B7-18F0-4032-825B-B6571019634D}" dt="2022-06-01T15:51:25.558" v="669" actId="478"/>
          <ac:picMkLst>
            <pc:docMk/>
            <pc:sldMk cId="3452608920" sldId="1772"/>
            <ac:picMk id="8" creationId="{3C4D2876-3951-4F61-9958-3545CEDF3D55}"/>
          </ac:picMkLst>
        </pc:picChg>
        <pc:picChg chg="del">
          <ac:chgData name="Willigen, R.F. van der (Rob)" userId="b43bdd62-7b82-48e9-86cd-c7c10e260c14" providerId="ADAL" clId="{98E2C9B7-18F0-4032-825B-B6571019634D}" dt="2022-06-01T15:02:32.890" v="622" actId="478"/>
          <ac:picMkLst>
            <pc:docMk/>
            <pc:sldMk cId="3452608920" sldId="1772"/>
            <ac:picMk id="12" creationId="{FD74FD58-5A12-4BA2-B6F7-2203DE2039F1}"/>
          </ac:picMkLst>
        </pc:picChg>
        <pc:picChg chg="add mod">
          <ac:chgData name="Willigen, R.F. van der (Rob)" userId="b43bdd62-7b82-48e9-86cd-c7c10e260c14" providerId="ADAL" clId="{98E2C9B7-18F0-4032-825B-B6571019634D}" dt="2022-06-01T15:51:23.235" v="668"/>
          <ac:picMkLst>
            <pc:docMk/>
            <pc:sldMk cId="3452608920" sldId="1772"/>
            <ac:picMk id="13" creationId="{7200B082-8CB4-4918-988A-B99123E8A803}"/>
          </ac:picMkLst>
        </pc:picChg>
        <pc:picChg chg="del">
          <ac:chgData name="Willigen, R.F. van der (Rob)" userId="b43bdd62-7b82-48e9-86cd-c7c10e260c14" providerId="ADAL" clId="{98E2C9B7-18F0-4032-825B-B6571019634D}" dt="2022-06-01T15:02:36.824" v="624" actId="478"/>
          <ac:picMkLst>
            <pc:docMk/>
            <pc:sldMk cId="3452608920" sldId="1772"/>
            <ac:picMk id="16" creationId="{90588BEF-C324-4431-92BC-4358F558E343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5:02:29.772" v="621" actId="47"/>
        <pc:sldMkLst>
          <pc:docMk/>
          <pc:sldMk cId="2265768700" sldId="1773"/>
        </pc:sldMkLst>
      </pc:sldChg>
      <pc:sldChg chg="addSp add ord">
        <pc:chgData name="Willigen, R.F. van der (Rob)" userId="b43bdd62-7b82-48e9-86cd-c7c10e260c14" providerId="ADAL" clId="{98E2C9B7-18F0-4032-825B-B6571019634D}" dt="2022-06-01T16:09:22.773" v="767"/>
        <pc:sldMkLst>
          <pc:docMk/>
          <pc:sldMk cId="2644869963" sldId="1773"/>
        </pc:sldMkLst>
        <pc:picChg chg="add">
          <ac:chgData name="Willigen, R.F. van der (Rob)" userId="b43bdd62-7b82-48e9-86cd-c7c10e260c14" providerId="ADAL" clId="{98E2C9B7-18F0-4032-825B-B6571019634D}" dt="2022-06-01T16:09:22.773" v="767"/>
          <ac:picMkLst>
            <pc:docMk/>
            <pc:sldMk cId="2644869963" sldId="1773"/>
            <ac:picMk id="2050" creationId="{539C0237-51EA-4524-A269-2F1D2D8384AF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6:16:56.854" v="786" actId="14100"/>
        <pc:sldMkLst>
          <pc:docMk/>
          <pc:sldMk cId="2696831" sldId="1774"/>
        </pc:sldMkLst>
        <pc:spChg chg="add mod">
          <ac:chgData name="Willigen, R.F. van der (Rob)" userId="b43bdd62-7b82-48e9-86cd-c7c10e260c14" providerId="ADAL" clId="{98E2C9B7-18F0-4032-825B-B6571019634D}" dt="2022-06-01T16:16:56.854" v="786" actId="14100"/>
          <ac:spMkLst>
            <pc:docMk/>
            <pc:sldMk cId="2696831" sldId="1774"/>
            <ac:spMk id="10" creationId="{F8BA93A4-61B5-47B4-863B-FA4EEB8ED79B}"/>
          </ac:spMkLst>
        </pc:spChg>
        <pc:picChg chg="add mod">
          <ac:chgData name="Willigen, R.F. van der (Rob)" userId="b43bdd62-7b82-48e9-86cd-c7c10e260c14" providerId="ADAL" clId="{98E2C9B7-18F0-4032-825B-B6571019634D}" dt="2022-06-01T16:16:26.253" v="779" actId="1076"/>
          <ac:picMkLst>
            <pc:docMk/>
            <pc:sldMk cId="2696831" sldId="1774"/>
            <ac:picMk id="4" creationId="{BC446898-5E0D-414D-8E1D-4606098ED508}"/>
          </ac:picMkLst>
        </pc:picChg>
        <pc:picChg chg="add mod">
          <ac:chgData name="Willigen, R.F. van der (Rob)" userId="b43bdd62-7b82-48e9-86cd-c7c10e260c14" providerId="ADAL" clId="{98E2C9B7-18F0-4032-825B-B6571019634D}" dt="2022-06-01T16:16:29.229" v="780" actId="1076"/>
          <ac:picMkLst>
            <pc:docMk/>
            <pc:sldMk cId="2696831" sldId="1774"/>
            <ac:picMk id="6" creationId="{BF0B94F6-CF48-4B01-B652-0B1CB57AF05D}"/>
          </ac:picMkLst>
        </pc:picChg>
        <pc:picChg chg="add del mod">
          <ac:chgData name="Willigen, R.F. van der (Rob)" userId="b43bdd62-7b82-48e9-86cd-c7c10e260c14" providerId="ADAL" clId="{98E2C9B7-18F0-4032-825B-B6571019634D}" dt="2022-06-01T16:10:37.111" v="770" actId="478"/>
          <ac:picMkLst>
            <pc:docMk/>
            <pc:sldMk cId="2696831" sldId="1774"/>
            <ac:picMk id="4098" creationId="{6C531551-D819-4010-B3AE-B64D1EA40401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5:56:38.308" v="689" actId="1076"/>
        <pc:sldMkLst>
          <pc:docMk/>
          <pc:sldMk cId="771333618" sldId="1775"/>
        </pc:sldMkLst>
        <pc:picChg chg="del">
          <ac:chgData name="Willigen, R.F. van der (Rob)" userId="b43bdd62-7b82-48e9-86cd-c7c10e260c14" providerId="ADAL" clId="{98E2C9B7-18F0-4032-825B-B6571019634D}" dt="2022-06-01T15:46:36.252" v="650" actId="478"/>
          <ac:picMkLst>
            <pc:docMk/>
            <pc:sldMk cId="771333618" sldId="1775"/>
            <ac:picMk id="4" creationId="{1DF611EC-1DBD-4798-BBD5-2B8F0E25B449}"/>
          </ac:picMkLst>
        </pc:picChg>
        <pc:picChg chg="add del mod">
          <ac:chgData name="Willigen, R.F. van der (Rob)" userId="b43bdd62-7b82-48e9-86cd-c7c10e260c14" providerId="ADAL" clId="{98E2C9B7-18F0-4032-825B-B6571019634D}" dt="2022-06-01T15:51:17.049" v="667" actId="21"/>
          <ac:picMkLst>
            <pc:docMk/>
            <pc:sldMk cId="771333618" sldId="1775"/>
            <ac:picMk id="5" creationId="{B5F6D25C-40FE-44BE-9042-4F4364046656}"/>
          </ac:picMkLst>
        </pc:picChg>
        <pc:picChg chg="del">
          <ac:chgData name="Willigen, R.F. van der (Rob)" userId="b43bdd62-7b82-48e9-86cd-c7c10e260c14" providerId="ADAL" clId="{98E2C9B7-18F0-4032-825B-B6571019634D}" dt="2022-06-01T15:46:13.312" v="649" actId="478"/>
          <ac:picMkLst>
            <pc:docMk/>
            <pc:sldMk cId="771333618" sldId="1775"/>
            <ac:picMk id="6" creationId="{F3AC342A-CFF9-4879-9B59-1912CDE5C900}"/>
          </ac:picMkLst>
        </pc:picChg>
        <pc:picChg chg="mod">
          <ac:chgData name="Willigen, R.F. van der (Rob)" userId="b43bdd62-7b82-48e9-86cd-c7c10e260c14" providerId="ADAL" clId="{98E2C9B7-18F0-4032-825B-B6571019634D}" dt="2022-06-01T15:56:38.308" v="689" actId="1076"/>
          <ac:picMkLst>
            <pc:docMk/>
            <pc:sldMk cId="771333618" sldId="1775"/>
            <ac:picMk id="8" creationId="{3C4D2876-3951-4F61-9958-3545CEDF3D55}"/>
          </ac:picMkLst>
        </pc:picChg>
        <pc:picChg chg="add mod">
          <ac:chgData name="Willigen, R.F. van der (Rob)" userId="b43bdd62-7b82-48e9-86cd-c7c10e260c14" providerId="ADAL" clId="{98E2C9B7-18F0-4032-825B-B6571019634D}" dt="2022-06-01T15:51:38.988" v="673" actId="1076"/>
          <ac:picMkLst>
            <pc:docMk/>
            <pc:sldMk cId="771333618" sldId="1775"/>
            <ac:picMk id="9" creationId="{E8F4A90A-2289-4463-B7CB-1F0C62476BBE}"/>
          </ac:picMkLst>
        </pc:picChg>
      </pc:sldChg>
      <pc:sldChg chg="addSp delSp modSp add mod">
        <pc:chgData name="Willigen, R.F. van der (Rob)" userId="b43bdd62-7b82-48e9-86cd-c7c10e260c14" providerId="ADAL" clId="{98E2C9B7-18F0-4032-825B-B6571019634D}" dt="2022-06-01T15:56:25.148" v="687" actId="1076"/>
        <pc:sldMkLst>
          <pc:docMk/>
          <pc:sldMk cId="1003486936" sldId="1776"/>
        </pc:sldMkLst>
        <pc:picChg chg="add mod">
          <ac:chgData name="Willigen, R.F. van der (Rob)" userId="b43bdd62-7b82-48e9-86cd-c7c10e260c14" providerId="ADAL" clId="{98E2C9B7-18F0-4032-825B-B6571019634D}" dt="2022-06-01T15:56:25.148" v="687" actId="1076"/>
          <ac:picMkLst>
            <pc:docMk/>
            <pc:sldMk cId="1003486936" sldId="1776"/>
            <ac:picMk id="4" creationId="{D4FAE622-CB9D-4976-AEBF-F4BE7A941182}"/>
          </ac:picMkLst>
        </pc:picChg>
        <pc:picChg chg="add mod">
          <ac:chgData name="Willigen, R.F. van der (Rob)" userId="b43bdd62-7b82-48e9-86cd-c7c10e260c14" providerId="ADAL" clId="{98E2C9B7-18F0-4032-825B-B6571019634D}" dt="2022-06-01T15:56:17.565" v="685" actId="1076"/>
          <ac:picMkLst>
            <pc:docMk/>
            <pc:sldMk cId="1003486936" sldId="1776"/>
            <ac:picMk id="6" creationId="{BF2B6240-2A6A-4DCE-A1D8-0ACE31F1B03E}"/>
          </ac:picMkLst>
        </pc:picChg>
        <pc:picChg chg="del">
          <ac:chgData name="Willigen, R.F. van der (Rob)" userId="b43bdd62-7b82-48e9-86cd-c7c10e260c14" providerId="ADAL" clId="{98E2C9B7-18F0-4032-825B-B6571019634D}" dt="2022-06-01T15:51:57.053" v="675" actId="478"/>
          <ac:picMkLst>
            <pc:docMk/>
            <pc:sldMk cId="1003486936" sldId="1776"/>
            <ac:picMk id="8" creationId="{3C4D2876-3951-4F61-9958-3545CEDF3D55}"/>
          </ac:picMkLst>
        </pc:picChg>
        <pc:picChg chg="del">
          <ac:chgData name="Willigen, R.F. van der (Rob)" userId="b43bdd62-7b82-48e9-86cd-c7c10e260c14" providerId="ADAL" clId="{98E2C9B7-18F0-4032-825B-B6571019634D}" dt="2022-06-01T15:54:44.821" v="676" actId="478"/>
          <ac:picMkLst>
            <pc:docMk/>
            <pc:sldMk cId="1003486936" sldId="1776"/>
            <ac:picMk id="9" creationId="{E8F4A90A-2289-4463-B7CB-1F0C62476BBE}"/>
          </ac:picMkLst>
        </pc:picChg>
      </pc:sldChg>
      <pc:sldChg chg="delSp modSp add mod ord">
        <pc:chgData name="Willigen, R.F. van der (Rob)" userId="b43bdd62-7b82-48e9-86cd-c7c10e260c14" providerId="ADAL" clId="{98E2C9B7-18F0-4032-825B-B6571019634D}" dt="2022-06-01T16:00:53.878" v="736" actId="20577"/>
        <pc:sldMkLst>
          <pc:docMk/>
          <pc:sldMk cId="2614737652" sldId="1777"/>
        </pc:sldMkLst>
        <pc:spChg chg="mod">
          <ac:chgData name="Willigen, R.F. van der (Rob)" userId="b43bdd62-7b82-48e9-86cd-c7c10e260c14" providerId="ADAL" clId="{98E2C9B7-18F0-4032-825B-B6571019634D}" dt="2022-06-01T16:00:53.878" v="736" actId="20577"/>
          <ac:spMkLst>
            <pc:docMk/>
            <pc:sldMk cId="2614737652" sldId="1777"/>
            <ac:spMk id="9" creationId="{DCF75DED-01AD-4C8C-B935-5C20165011A7}"/>
          </ac:spMkLst>
        </pc:spChg>
        <pc:picChg chg="del">
          <ac:chgData name="Willigen, R.F. van der (Rob)" userId="b43bdd62-7b82-48e9-86cd-c7c10e260c14" providerId="ADAL" clId="{98E2C9B7-18F0-4032-825B-B6571019634D}" dt="2022-06-01T15:59:25.737" v="701" actId="478"/>
          <ac:picMkLst>
            <pc:docMk/>
            <pc:sldMk cId="2614737652" sldId="1777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98E2C9B7-18F0-4032-825B-B6571019634D}" dt="2022-06-01T15:59:29.645" v="704" actId="478"/>
          <ac:picMkLst>
            <pc:docMk/>
            <pc:sldMk cId="2614737652" sldId="1777"/>
            <ac:picMk id="5" creationId="{BB943C2E-A7C5-7847-AB31-46408827F137}"/>
          </ac:picMkLst>
        </pc:picChg>
        <pc:picChg chg="del">
          <ac:chgData name="Willigen, R.F. van der (Rob)" userId="b43bdd62-7b82-48e9-86cd-c7c10e260c14" providerId="ADAL" clId="{98E2C9B7-18F0-4032-825B-B6571019634D}" dt="2022-06-01T15:59:28.053" v="703" actId="478"/>
          <ac:picMkLst>
            <pc:docMk/>
            <pc:sldMk cId="2614737652" sldId="1777"/>
            <ac:picMk id="6" creationId="{B7542CA2-F60F-3E4F-B1EF-50341AC95067}"/>
          </ac:picMkLst>
        </pc:picChg>
        <pc:picChg chg="mod">
          <ac:chgData name="Willigen, R.F. van der (Rob)" userId="b43bdd62-7b82-48e9-86cd-c7c10e260c14" providerId="ADAL" clId="{98E2C9B7-18F0-4032-825B-B6571019634D}" dt="2022-06-01T15:59:37.909" v="707" actId="1076"/>
          <ac:picMkLst>
            <pc:docMk/>
            <pc:sldMk cId="2614737652" sldId="1777"/>
            <ac:picMk id="1026" creationId="{9DC1B6E9-75DA-4432-8092-52F8F4E0B794}"/>
          </ac:picMkLst>
        </pc:picChg>
      </pc:sldChg>
      <pc:sldChg chg="addSp modSp add del">
        <pc:chgData name="Willigen, R.F. van der (Rob)" userId="b43bdd62-7b82-48e9-86cd-c7c10e260c14" providerId="ADAL" clId="{98E2C9B7-18F0-4032-825B-B6571019634D}" dt="2022-06-01T16:25:05.594" v="791" actId="47"/>
        <pc:sldMkLst>
          <pc:docMk/>
          <pc:sldMk cId="2773194588" sldId="1778"/>
        </pc:sldMkLst>
        <pc:picChg chg="add mod">
          <ac:chgData name="Willigen, R.F. van der (Rob)" userId="b43bdd62-7b82-48e9-86cd-c7c10e260c14" providerId="ADAL" clId="{98E2C9B7-18F0-4032-825B-B6571019634D}" dt="2022-06-01T16:20:58.110" v="790" actId="1076"/>
          <ac:picMkLst>
            <pc:docMk/>
            <pc:sldMk cId="2773194588" sldId="1778"/>
            <ac:picMk id="7170" creationId="{748AE541-C8F3-466E-B605-03AA7AF43BD0}"/>
          </ac:picMkLst>
        </pc:picChg>
      </pc:sldChg>
      <pc:sldChg chg="add del">
        <pc:chgData name="Willigen, R.F. van der (Rob)" userId="b43bdd62-7b82-48e9-86cd-c7c10e260c14" providerId="ADAL" clId="{98E2C9B7-18F0-4032-825B-B6571019634D}" dt="2022-06-01T16:28:41.876" v="796" actId="47"/>
        <pc:sldMkLst>
          <pc:docMk/>
          <pc:sldMk cId="3277894499" sldId="1779"/>
        </pc:sldMkLst>
      </pc:sldChg>
      <pc:sldChg chg="add ord">
        <pc:chgData name="Willigen, R.F. van der (Rob)" userId="b43bdd62-7b82-48e9-86cd-c7c10e260c14" providerId="ADAL" clId="{98E2C9B7-18F0-4032-825B-B6571019634D}" dt="2022-06-01T16:28:47.090" v="801"/>
        <pc:sldMkLst>
          <pc:docMk/>
          <pc:sldMk cId="1075915074" sldId="1780"/>
        </pc:sldMkLst>
      </pc:sldChg>
      <pc:sldChg chg="add del">
        <pc:chgData name="Willigen, R.F. van der (Rob)" userId="b43bdd62-7b82-48e9-86cd-c7c10e260c14" providerId="ADAL" clId="{98E2C9B7-18F0-4032-825B-B6571019634D}" dt="2022-06-01T16:28:42.529" v="797" actId="47"/>
        <pc:sldMkLst>
          <pc:docMk/>
          <pc:sldMk cId="3387876702" sldId="1781"/>
        </pc:sldMkLst>
      </pc:sldChg>
      <pc:sldChg chg="add del">
        <pc:chgData name="Willigen, R.F. van der (Rob)" userId="b43bdd62-7b82-48e9-86cd-c7c10e260c14" providerId="ADAL" clId="{98E2C9B7-18F0-4032-825B-B6571019634D}" dt="2022-06-01T16:28:43.369" v="798" actId="47"/>
        <pc:sldMkLst>
          <pc:docMk/>
          <pc:sldMk cId="3853065657" sldId="1782"/>
        </pc:sldMkLst>
      </pc:sldChg>
      <pc:sldChg chg="add del">
        <pc:chgData name="Willigen, R.F. van der (Rob)" userId="b43bdd62-7b82-48e9-86cd-c7c10e260c14" providerId="ADAL" clId="{98E2C9B7-18F0-4032-825B-B6571019634D}" dt="2022-06-01T16:28:44.441" v="799" actId="47"/>
        <pc:sldMkLst>
          <pc:docMk/>
          <pc:sldMk cId="3459247877" sldId="1783"/>
        </pc:sldMkLst>
      </pc:sldChg>
      <pc:sldChg chg="add">
        <pc:chgData name="Willigen, R.F. van der (Rob)" userId="b43bdd62-7b82-48e9-86cd-c7c10e260c14" providerId="ADAL" clId="{98E2C9B7-18F0-4032-825B-B6571019634D}" dt="2022-06-01T16:27:46.459" v="795"/>
        <pc:sldMkLst>
          <pc:docMk/>
          <pc:sldMk cId="0" sldId="1784"/>
        </pc:sldMkLst>
      </pc:sldChg>
      <pc:sldMasterChg chg="addSldLayout delSldLayout">
        <pc:chgData name="Willigen, R.F. van der (Rob)" userId="b43bdd62-7b82-48e9-86cd-c7c10e260c14" providerId="ADAL" clId="{98E2C9B7-18F0-4032-825B-B6571019634D}" dt="2022-06-01T12:58:19.796" v="248" actId="47"/>
        <pc:sldMasterMkLst>
          <pc:docMk/>
          <pc:sldMasterMk cId="2600388679" sldId="2147483667"/>
        </pc:sldMasterMkLst>
        <pc:sldLayoutChg chg="add del">
          <pc:chgData name="Willigen, R.F. van der (Rob)" userId="b43bdd62-7b82-48e9-86cd-c7c10e260c14" providerId="ADAL" clId="{98E2C9B7-18F0-4032-825B-B6571019634D}" dt="2022-06-01T12:58:19.796" v="248" actId="47"/>
          <pc:sldLayoutMkLst>
            <pc:docMk/>
            <pc:sldMasterMk cId="2600388679" sldId="2147483667"/>
            <pc:sldLayoutMk cId="1948516552" sldId="2147483695"/>
          </pc:sldLayoutMkLst>
        </pc:sldLayoutChg>
      </pc:sldMasterChg>
      <pc:sldMasterChg chg="add del addSldLayout delSldLayout">
        <pc:chgData name="Willigen, R.F. van der (Rob)" userId="b43bdd62-7b82-48e9-86cd-c7c10e260c14" providerId="ADAL" clId="{98E2C9B7-18F0-4032-825B-B6571019634D}" dt="2022-06-01T14:31:31.115" v="499" actId="47"/>
        <pc:sldMasterMkLst>
          <pc:docMk/>
          <pc:sldMasterMk cId="4207454226" sldId="2147483673"/>
        </pc:sldMasterMkLst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1141205846" sldId="2147483675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2826315195" sldId="2147483676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4148432947" sldId="2147483677"/>
          </pc:sldLayoutMkLst>
        </pc:sldLayoutChg>
        <pc:sldLayoutChg chg="add del">
          <pc:chgData name="Willigen, R.F. van der (Rob)" userId="b43bdd62-7b82-48e9-86cd-c7c10e260c14" providerId="ADAL" clId="{98E2C9B7-18F0-4032-825B-B6571019634D}" dt="2022-06-01T14:31:31.115" v="499" actId="47"/>
          <pc:sldLayoutMkLst>
            <pc:docMk/>
            <pc:sldMasterMk cId="4207454226" sldId="2147483673"/>
            <pc:sldLayoutMk cId="566625939" sldId="2147483679"/>
          </pc:sldLayoutMkLst>
        </pc:sldLayoutChg>
      </pc:sldMasterChg>
    </pc:docChg>
  </pc:docChgLst>
  <pc:docChgLst>
    <pc:chgData name="Willigen, R.F. van der (Rob)" userId="b43bdd62-7b82-48e9-86cd-c7c10e260c14" providerId="ADAL" clId="{56DFA0E7-0860-4137-9977-FAFA9E10D814}"/>
    <pc:docChg chg="undo custSel addSld delSld modSld sldOrd delMainMaster">
      <pc:chgData name="Willigen, R.F. van der (Rob)" userId="b43bdd62-7b82-48e9-86cd-c7c10e260c14" providerId="ADAL" clId="{56DFA0E7-0860-4137-9977-FAFA9E10D814}" dt="2023-10-09T19:05:01.340" v="2101" actId="47"/>
      <pc:docMkLst>
        <pc:docMk/>
      </pc:docMkLst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5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6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27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61170949" sldId="30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80034838" sldId="31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44092431" sldId="31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964767604" sldId="32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333422211" sldId="33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166007" sldId="33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168243155" sldId="33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89302534" sldId="33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05509297" sldId="33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7833079" sldId="33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88452288" sldId="34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88798273" sldId="3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19299220" sldId="34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34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704144836" sldId="37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564192645" sldId="38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770946811" sldId="39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155752065" sldId="409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978631169" sldId="46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938220163" sldId="583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683518156" sldId="58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501774139" sldId="58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231071327" sldId="587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739514490" sldId="60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643674263" sldId="63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4111051350" sldId="635"/>
        </pc:sldMkLst>
      </pc:sldChg>
      <pc:sldChg chg="addSp delSp modSp add del mod ord delAnim">
        <pc:chgData name="Willigen, R.F. van der (Rob)" userId="b43bdd62-7b82-48e9-86cd-c7c10e260c14" providerId="ADAL" clId="{56DFA0E7-0860-4137-9977-FAFA9E10D814}" dt="2023-10-09T17:14:01.483" v="1355" actId="1076"/>
        <pc:sldMkLst>
          <pc:docMk/>
          <pc:sldMk cId="1643065976" sldId="650"/>
        </pc:sldMkLst>
        <pc:spChg chg="del">
          <ac:chgData name="Willigen, R.F. van der (Rob)" userId="b43bdd62-7b82-48e9-86cd-c7c10e260c14" providerId="ADAL" clId="{56DFA0E7-0860-4137-9977-FAFA9E10D814}" dt="2023-10-09T14:38:32.861" v="304" actId="478"/>
          <ac:spMkLst>
            <pc:docMk/>
            <pc:sldMk cId="1643065976" sldId="650"/>
            <ac:spMk id="3" creationId="{6D709033-F8CA-A747-464C-3733798509C8}"/>
          </ac:spMkLst>
        </pc:spChg>
        <pc:picChg chg="del">
          <ac:chgData name="Willigen, R.F. van der (Rob)" userId="b43bdd62-7b82-48e9-86cd-c7c10e260c14" providerId="ADAL" clId="{56DFA0E7-0860-4137-9977-FAFA9E10D814}" dt="2023-10-09T14:38:30.729" v="303" actId="478"/>
          <ac:picMkLst>
            <pc:docMk/>
            <pc:sldMk cId="1643065976" sldId="650"/>
            <ac:picMk id="2" creationId="{291D9918-DDF2-6639-BA3F-08FDD687242C}"/>
          </ac:picMkLst>
        </pc:picChg>
        <pc:picChg chg="add del mod">
          <ac:chgData name="Willigen, R.F. van der (Rob)" userId="b43bdd62-7b82-48e9-86cd-c7c10e260c14" providerId="ADAL" clId="{56DFA0E7-0860-4137-9977-FAFA9E10D814}" dt="2023-10-09T14:50:14.660" v="375" actId="21"/>
          <ac:picMkLst>
            <pc:docMk/>
            <pc:sldMk cId="1643065976" sldId="650"/>
            <ac:picMk id="2050" creationId="{F93DC57A-5C4F-BE7A-04A2-E7BBD359843C}"/>
          </ac:picMkLst>
        </pc:picChg>
        <pc:picChg chg="add mod">
          <ac:chgData name="Willigen, R.F. van der (Rob)" userId="b43bdd62-7b82-48e9-86cd-c7c10e260c14" providerId="ADAL" clId="{56DFA0E7-0860-4137-9977-FAFA9E10D814}" dt="2023-10-09T17:14:01.483" v="1355" actId="1076"/>
          <ac:picMkLst>
            <pc:docMk/>
            <pc:sldMk cId="1643065976" sldId="650"/>
            <ac:picMk id="2052" creationId="{DCE10877-7976-24C6-E2C0-A6B2639E8809}"/>
          </ac:picMkLst>
        </pc:picChg>
      </pc:sldChg>
      <pc:sldChg chg="addSp delSp modSp mod">
        <pc:chgData name="Willigen, R.F. van der (Rob)" userId="b43bdd62-7b82-48e9-86cd-c7c10e260c14" providerId="ADAL" clId="{56DFA0E7-0860-4137-9977-FAFA9E10D814}" dt="2023-10-09T16:32:10.661" v="1110" actId="1035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56DFA0E7-0860-4137-9977-FAFA9E10D814}" dt="2023-10-09T14:05:51.883" v="38" actId="2057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56DFA0E7-0860-4137-9977-FAFA9E10D814}" dt="2023-10-09T14:52:59.837" v="418" actId="20577"/>
          <ac:spMkLst>
            <pc:docMk/>
            <pc:sldMk cId="454509505" sldId="1445"/>
            <ac:spMk id="11" creationId="{FA0B4F31-DD84-46B1-AF5E-F3EEF4B3B3C0}"/>
          </ac:spMkLst>
        </pc:spChg>
        <pc:picChg chg="del">
          <ac:chgData name="Willigen, R.F. van der (Rob)" userId="b43bdd62-7b82-48e9-86cd-c7c10e260c14" providerId="ADAL" clId="{56DFA0E7-0860-4137-9977-FAFA9E10D814}" dt="2023-10-09T14:04:43.116" v="0" actId="478"/>
          <ac:picMkLst>
            <pc:docMk/>
            <pc:sldMk cId="454509505" sldId="1445"/>
            <ac:picMk id="6" creationId="{6410E258-83A5-2533-7366-900B1C6FFAC4}"/>
          </ac:picMkLst>
        </pc:picChg>
        <pc:picChg chg="add mod">
          <ac:chgData name="Willigen, R.F. van der (Rob)" userId="b43bdd62-7b82-48e9-86cd-c7c10e260c14" providerId="ADAL" clId="{56DFA0E7-0860-4137-9977-FAFA9E10D814}" dt="2023-10-09T16:32:09.171" v="1108" actId="1035"/>
          <ac:picMkLst>
            <pc:docMk/>
            <pc:sldMk cId="454509505" sldId="1445"/>
            <ac:picMk id="7" creationId="{BC52DC3A-E826-091C-4DFA-1A3B93879FF1}"/>
          </ac:picMkLst>
        </pc:picChg>
        <pc:picChg chg="add mod">
          <ac:chgData name="Willigen, R.F. van der (Rob)" userId="b43bdd62-7b82-48e9-86cd-c7c10e260c14" providerId="ADAL" clId="{56DFA0E7-0860-4137-9977-FAFA9E10D814}" dt="2023-10-09T14:12:40.443" v="51" actId="14100"/>
          <ac:picMkLst>
            <pc:docMk/>
            <pc:sldMk cId="454509505" sldId="1445"/>
            <ac:picMk id="1026" creationId="{FE4F764C-1FFC-0582-250E-1EB9713E79F0}"/>
          </ac:picMkLst>
        </pc:picChg>
        <pc:picChg chg="add mod">
          <ac:chgData name="Willigen, R.F. van der (Rob)" userId="b43bdd62-7b82-48e9-86cd-c7c10e260c14" providerId="ADAL" clId="{56DFA0E7-0860-4137-9977-FAFA9E10D814}" dt="2023-10-09T16:32:10.661" v="1110" actId="1035"/>
          <ac:picMkLst>
            <pc:docMk/>
            <pc:sldMk cId="454509505" sldId="1445"/>
            <ac:picMk id="1028" creationId="{C8CE35A4-47F9-940B-2B9A-3F534911441B}"/>
          </ac:picMkLst>
        </pc:picChg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468372520" sldId="155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51879349" sldId="156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1699425" sldId="157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44793323" sldId="168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77767567" sldId="169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91609229" sldId="175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43083392" sldId="175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850199346" sldId="176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323847348" sldId="176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325821896" sldId="176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177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04408622" sldId="177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788515174" sldId="177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01923888" sldId="180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11345598" sldId="180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36726269" sldId="1807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420011013" sldId="180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74650496" sldId="181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04435871" sldId="181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94239553" sldId="181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46278478" sldId="181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44028880" sldId="182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87373036" sldId="182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215838877" sldId="182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737546777" sldId="182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093842651" sldId="182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295076270" sldId="182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14364485" sldId="183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385836418" sldId="183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87906360" sldId="1838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996581022" sldId="18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13206599" sldId="184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96349909" sldId="1852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383941292" sldId="1860"/>
        </pc:sldMkLst>
      </pc:sldChg>
      <pc:sldChg chg="addSp delSp modSp add del mod">
        <pc:chgData name="Willigen, R.F. van der (Rob)" userId="b43bdd62-7b82-48e9-86cd-c7c10e260c14" providerId="ADAL" clId="{56DFA0E7-0860-4137-9977-FAFA9E10D814}" dt="2023-10-09T17:36:33.572" v="1633" actId="1076"/>
        <pc:sldMkLst>
          <pc:docMk/>
          <pc:sldMk cId="3780641136" sldId="1861"/>
        </pc:sldMkLst>
        <pc:spChg chg="del mod">
          <ac:chgData name="Willigen, R.F. van der (Rob)" userId="b43bdd62-7b82-48e9-86cd-c7c10e260c14" providerId="ADAL" clId="{56DFA0E7-0860-4137-9977-FAFA9E10D814}" dt="2023-10-09T15:28:04.880" v="954"/>
          <ac:spMkLst>
            <pc:docMk/>
            <pc:sldMk cId="3780641136" sldId="1861"/>
            <ac:spMk id="2" creationId="{00000000-0000-0000-0000-000000000000}"/>
          </ac:spMkLst>
        </pc:spChg>
        <pc:spChg chg="add del mod">
          <ac:chgData name="Willigen, R.F. van der (Rob)" userId="b43bdd62-7b82-48e9-86cd-c7c10e260c14" providerId="ADAL" clId="{56DFA0E7-0860-4137-9977-FAFA9E10D814}" dt="2023-10-09T15:16:57.512" v="667" actId="478"/>
          <ac:spMkLst>
            <pc:docMk/>
            <pc:sldMk cId="3780641136" sldId="1861"/>
            <ac:spMk id="3" creationId="{056064D6-E15F-16D1-1892-62AD00E23EBE}"/>
          </ac:spMkLst>
        </pc:spChg>
        <pc:spChg chg="mod">
          <ac:chgData name="Willigen, R.F. van der (Rob)" userId="b43bdd62-7b82-48e9-86cd-c7c10e260c14" providerId="ADAL" clId="{56DFA0E7-0860-4137-9977-FAFA9E10D814}" dt="2023-10-09T15:16:53.781" v="666"/>
          <ac:spMkLst>
            <pc:docMk/>
            <pc:sldMk cId="3780641136" sldId="1861"/>
            <ac:spMk id="6" creationId="{2C4CEA34-D2AA-A51E-462B-4A575315B279}"/>
          </ac:spMkLst>
        </pc:spChg>
        <pc:spChg chg="mod">
          <ac:chgData name="Willigen, R.F. van der (Rob)" userId="b43bdd62-7b82-48e9-86cd-c7c10e260c14" providerId="ADAL" clId="{56DFA0E7-0860-4137-9977-FAFA9E10D814}" dt="2023-10-09T15:16:53.781" v="666"/>
          <ac:spMkLst>
            <pc:docMk/>
            <pc:sldMk cId="3780641136" sldId="1861"/>
            <ac:spMk id="7" creationId="{9C665F27-3002-C681-8DAE-B96CB89CE28B}"/>
          </ac:spMkLst>
        </pc:spChg>
        <pc:spChg chg="add del mod">
          <ac:chgData name="Willigen, R.F. van der (Rob)" userId="b43bdd62-7b82-48e9-86cd-c7c10e260c14" providerId="ADAL" clId="{56DFA0E7-0860-4137-9977-FAFA9E10D814}" dt="2023-10-09T17:35:48.151" v="1622" actId="478"/>
          <ac:spMkLst>
            <pc:docMk/>
            <pc:sldMk cId="3780641136" sldId="1861"/>
            <ac:spMk id="8" creationId="{0D501CA2-5363-7349-A6FD-BF7678EE2552}"/>
          </ac:spMkLst>
        </pc:spChg>
        <pc:spChg chg="add del mod">
          <ac:chgData name="Willigen, R.F. van der (Rob)" userId="b43bdd62-7b82-48e9-86cd-c7c10e260c14" providerId="ADAL" clId="{56DFA0E7-0860-4137-9977-FAFA9E10D814}" dt="2023-10-09T17:35:54.426" v="1624" actId="478"/>
          <ac:spMkLst>
            <pc:docMk/>
            <pc:sldMk cId="3780641136" sldId="1861"/>
            <ac:spMk id="10" creationId="{6C58FA97-DE2F-11CA-BBFA-773BB1C4B442}"/>
          </ac:spMkLst>
        </pc:spChg>
        <pc:spChg chg="add del mod">
          <ac:chgData name="Willigen, R.F. van der (Rob)" userId="b43bdd62-7b82-48e9-86cd-c7c10e260c14" providerId="ADAL" clId="{56DFA0E7-0860-4137-9977-FAFA9E10D814}" dt="2023-10-09T15:28:50.968" v="964" actId="478"/>
          <ac:spMkLst>
            <pc:docMk/>
            <pc:sldMk cId="3780641136" sldId="1861"/>
            <ac:spMk id="11" creationId="{8582BF32-B885-1FA7-8C38-38C08A7E6ADE}"/>
          </ac:spMkLst>
        </pc:spChg>
        <pc:spChg chg="add mod">
          <ac:chgData name="Willigen, R.F. van der (Rob)" userId="b43bdd62-7b82-48e9-86cd-c7c10e260c14" providerId="ADAL" clId="{56DFA0E7-0860-4137-9977-FAFA9E10D814}" dt="2023-10-09T15:28:37.718" v="961" actId="207"/>
          <ac:spMkLst>
            <pc:docMk/>
            <pc:sldMk cId="3780641136" sldId="1861"/>
            <ac:spMk id="13" creationId="{559B3AE0-B68F-A77A-A2E2-0C37010A8895}"/>
          </ac:spMkLst>
        </pc:spChg>
        <pc:spChg chg="add mod">
          <ac:chgData name="Willigen, R.F. van der (Rob)" userId="b43bdd62-7b82-48e9-86cd-c7c10e260c14" providerId="ADAL" clId="{56DFA0E7-0860-4137-9977-FAFA9E10D814}" dt="2023-10-09T17:36:33.572" v="1633" actId="1076"/>
          <ac:spMkLst>
            <pc:docMk/>
            <pc:sldMk cId="3780641136" sldId="1861"/>
            <ac:spMk id="15" creationId="{27B893C2-0776-A239-54B9-1DF492841441}"/>
          </ac:spMkLst>
        </pc:spChg>
        <pc:spChg chg="add del mod">
          <ac:chgData name="Willigen, R.F. van der (Rob)" userId="b43bdd62-7b82-48e9-86cd-c7c10e260c14" providerId="ADAL" clId="{56DFA0E7-0860-4137-9977-FAFA9E10D814}" dt="2023-10-09T17:35:54.426" v="1624" actId="478"/>
          <ac:spMkLst>
            <pc:docMk/>
            <pc:sldMk cId="3780641136" sldId="1861"/>
            <ac:spMk id="17" creationId="{FBEB7A31-B890-3489-ADC8-1E1D55071DD3}"/>
          </ac:spMkLst>
        </pc:spChg>
        <pc:grpChg chg="add del mod">
          <ac:chgData name="Willigen, R.F. van der (Rob)" userId="b43bdd62-7b82-48e9-86cd-c7c10e260c14" providerId="ADAL" clId="{56DFA0E7-0860-4137-9977-FAFA9E10D814}" dt="2023-10-09T17:35:49.439" v="1623" actId="478"/>
          <ac:grpSpMkLst>
            <pc:docMk/>
            <pc:sldMk cId="3780641136" sldId="1861"/>
            <ac:grpSpMk id="5" creationId="{69F7EAA1-6FF0-C2AC-2305-6C339B66DFD6}"/>
          </ac:grpSpMkLst>
        </pc:grpChg>
        <pc:picChg chg="add del mod">
          <ac:chgData name="Willigen, R.F. van der (Rob)" userId="b43bdd62-7b82-48e9-86cd-c7c10e260c14" providerId="ADAL" clId="{56DFA0E7-0860-4137-9977-FAFA9E10D814}" dt="2023-10-09T16:31:48.910" v="1100" actId="21"/>
          <ac:picMkLst>
            <pc:docMk/>
            <pc:sldMk cId="3780641136" sldId="1861"/>
            <ac:picMk id="6146" creationId="{7678BB0A-E10D-BB43-7E64-54C4D570A51C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5:48:48.162" v="1068"/>
        <pc:sldMkLst>
          <pc:docMk/>
          <pc:sldMk cId="2997912226" sldId="186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09960632" sldId="186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324773316" sldId="187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80211802" sldId="187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098200422" sldId="187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94548638" sldId="187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015735362" sldId="1884"/>
        </pc:sldMkLst>
      </pc:sldChg>
      <pc:sldChg chg="addSp delSp modSp del mod ord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26252881" sldId="1887"/>
        </pc:sldMkLst>
        <pc:spChg chg="add mod">
          <ac:chgData name="Willigen, R.F. van der (Rob)" userId="b43bdd62-7b82-48e9-86cd-c7c10e260c14" providerId="ADAL" clId="{56DFA0E7-0860-4137-9977-FAFA9E10D814}" dt="2023-10-09T14:23:47.300" v="162"/>
          <ac:spMkLst>
            <pc:docMk/>
            <pc:sldMk cId="326252881" sldId="1887"/>
            <ac:spMk id="2" creationId="{8D965145-BD6C-11FD-A617-F4E99EB70090}"/>
          </ac:spMkLst>
        </pc:spChg>
        <pc:spChg chg="del mod">
          <ac:chgData name="Willigen, R.F. van der (Rob)" userId="b43bdd62-7b82-48e9-86cd-c7c10e260c14" providerId="ADAL" clId="{56DFA0E7-0860-4137-9977-FAFA9E10D814}" dt="2023-10-09T14:23:23.982" v="161" actId="478"/>
          <ac:spMkLst>
            <pc:docMk/>
            <pc:sldMk cId="326252881" sldId="1887"/>
            <ac:spMk id="8" creationId="{00000000-0000-0000-0000-000000000000}"/>
          </ac:spMkLst>
        </pc:spChg>
        <pc:grpChg chg="del">
          <ac:chgData name="Willigen, R.F. van der (Rob)" userId="b43bdd62-7b82-48e9-86cd-c7c10e260c14" providerId="ADAL" clId="{56DFA0E7-0860-4137-9977-FAFA9E10D814}" dt="2023-10-09T14:23:23.982" v="161" actId="478"/>
          <ac:grpSpMkLst>
            <pc:docMk/>
            <pc:sldMk cId="326252881" sldId="1887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60057771" sldId="189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59710500" sldId="189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495403" sldId="189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823409335" sldId="189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58380819" sldId="189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7844564" sldId="190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4678054" sldId="190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295690303" sldId="1904"/>
        </pc:sldMkLst>
      </pc:sldChg>
      <pc:sldChg chg="add del">
        <pc:chgData name="Willigen, R.F. van der (Rob)" userId="b43bdd62-7b82-48e9-86cd-c7c10e260c14" providerId="ADAL" clId="{56DFA0E7-0860-4137-9977-FAFA9E10D814}" dt="2023-10-09T17:29:08.874" v="1571"/>
        <pc:sldMkLst>
          <pc:docMk/>
          <pc:sldMk cId="3590690114" sldId="190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938264111" sldId="190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599922303" sldId="191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035005200" sldId="191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39956028" sldId="191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97975272" sldId="191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910613373" sldId="191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405099017" sldId="191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268587868" sldId="191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1465107" sldId="191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24001269" sldId="191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81538841" sldId="191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91354258" sldId="192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11703970" sldId="192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04283748" sldId="1924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65320565" sldId="1925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632371200" sldId="192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64506238" sldId="192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772927971" sldId="192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42261876" sldId="192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0" sldId="193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824482352" sldId="193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0491618" sldId="1932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6820648" sldId="193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156273310" sldId="1935"/>
        </pc:sldMkLst>
      </pc:sldChg>
      <pc:sldChg chg="add del">
        <pc:chgData name="Willigen, R.F. van der (Rob)" userId="b43bdd62-7b82-48e9-86cd-c7c10e260c14" providerId="ADAL" clId="{56DFA0E7-0860-4137-9977-FAFA9E10D814}" dt="2023-10-09T15:47:38.439" v="969"/>
        <pc:sldMkLst>
          <pc:docMk/>
          <pc:sldMk cId="3967285276" sldId="1936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51222612" sldId="1937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06281767" sldId="193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82009186" sldId="193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597165944" sldId="1940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538182378" sldId="1941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941369171" sldId="1942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46585510" sldId="1943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91153019" sldId="1944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083989406" sldId="1946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525553923" sldId="1948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159809862" sldId="1949"/>
        </pc:sldMkLst>
      </pc:sldChg>
      <pc:sldChg chg="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440768424" sldId="1950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743387443" sldId="1951"/>
        </pc:sldMkLst>
      </pc:sldChg>
      <pc:sldChg chg="add">
        <pc:chgData name="Willigen, R.F. van der (Rob)" userId="b43bdd62-7b82-48e9-86cd-c7c10e260c14" providerId="ADAL" clId="{56DFA0E7-0860-4137-9977-FAFA9E10D814}" dt="2023-10-09T14:18:58.098" v="61"/>
        <pc:sldMkLst>
          <pc:docMk/>
          <pc:sldMk cId="3168293367" sldId="1951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747342862" sldId="1952"/>
        </pc:sldMkLst>
      </pc:sldChg>
      <pc:sldChg chg="add">
        <pc:chgData name="Willigen, R.F. van der (Rob)" userId="b43bdd62-7b82-48e9-86cd-c7c10e260c14" providerId="ADAL" clId="{56DFA0E7-0860-4137-9977-FAFA9E10D814}" dt="2023-10-09T14:18:58.098" v="61"/>
        <pc:sldMkLst>
          <pc:docMk/>
          <pc:sldMk cId="749297904" sldId="1952"/>
        </pc:sldMkLst>
      </pc:sldChg>
      <pc:sldChg chg="modSp add mod ord">
        <pc:chgData name="Willigen, R.F. van der (Rob)" userId="b43bdd62-7b82-48e9-86cd-c7c10e260c14" providerId="ADAL" clId="{56DFA0E7-0860-4137-9977-FAFA9E10D814}" dt="2023-10-09T14:22:00.915" v="146"/>
        <pc:sldMkLst>
          <pc:docMk/>
          <pc:sldMk cId="801738739" sldId="1953"/>
        </pc:sldMkLst>
        <pc:spChg chg="mod">
          <ac:chgData name="Willigen, R.F. van der (Rob)" userId="b43bdd62-7b82-48e9-86cd-c7c10e260c14" providerId="ADAL" clId="{56DFA0E7-0860-4137-9977-FAFA9E10D814}" dt="2023-10-09T14:21:48.270" v="143" actId="20577"/>
          <ac:spMkLst>
            <pc:docMk/>
            <pc:sldMk cId="801738739" sldId="1953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4:21:54.088" v="144" actId="14100"/>
          <ac:grpSpMkLst>
            <pc:docMk/>
            <pc:sldMk cId="801738739" sldId="1953"/>
            <ac:grpSpMk id="4" creationId="{00000000-0000-0000-0000-000000000000}"/>
          </ac:grpSpMkLst>
        </pc:grpChg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605891097" sldId="1953"/>
        </pc:sldMkLst>
      </pc:sldChg>
      <pc:sldChg chg="addSp modSp add mod">
        <pc:chgData name="Willigen, R.F. van der (Rob)" userId="b43bdd62-7b82-48e9-86cd-c7c10e260c14" providerId="ADAL" clId="{56DFA0E7-0860-4137-9977-FAFA9E10D814}" dt="2023-10-09T14:34:08.784" v="264" actId="1076"/>
        <pc:sldMkLst>
          <pc:docMk/>
          <pc:sldMk cId="1754012296" sldId="1954"/>
        </pc:sldMkLst>
        <pc:spChg chg="add mod">
          <ac:chgData name="Willigen, R.F. van der (Rob)" userId="b43bdd62-7b82-48e9-86cd-c7c10e260c14" providerId="ADAL" clId="{56DFA0E7-0860-4137-9977-FAFA9E10D814}" dt="2023-10-09T14:29:11.326" v="219" actId="20577"/>
          <ac:spMkLst>
            <pc:docMk/>
            <pc:sldMk cId="1754012296" sldId="1954"/>
            <ac:spMk id="3" creationId="{A5FC6F53-ED3D-796E-7809-8E7B7E402BAD}"/>
          </ac:spMkLst>
        </pc:spChg>
        <pc:spChg chg="mod">
          <ac:chgData name="Willigen, R.F. van der (Rob)" userId="b43bdd62-7b82-48e9-86cd-c7c10e260c14" providerId="ADAL" clId="{56DFA0E7-0860-4137-9977-FAFA9E10D814}" dt="2023-10-09T14:33:25.946" v="260" actId="20577"/>
          <ac:spMkLst>
            <pc:docMk/>
            <pc:sldMk cId="1754012296" sldId="1954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4:22:20.288" v="149" actId="14100"/>
          <ac:grpSpMkLst>
            <pc:docMk/>
            <pc:sldMk cId="1754012296" sldId="1954"/>
            <ac:grpSpMk id="4" creationId="{00000000-0000-0000-0000-000000000000}"/>
          </ac:grpSpMkLst>
        </pc:grpChg>
        <pc:picChg chg="add mod">
          <ac:chgData name="Willigen, R.F. van der (Rob)" userId="b43bdd62-7b82-48e9-86cd-c7c10e260c14" providerId="ADAL" clId="{56DFA0E7-0860-4137-9977-FAFA9E10D814}" dt="2023-10-09T14:30:53.193" v="227" actId="1076"/>
          <ac:picMkLst>
            <pc:docMk/>
            <pc:sldMk cId="1754012296" sldId="1954"/>
            <ac:picMk id="7" creationId="{978DD6C7-2EBC-2FCF-91CB-C18ADDBC4A7E}"/>
          </ac:picMkLst>
        </pc:picChg>
        <pc:picChg chg="add mod">
          <ac:chgData name="Willigen, R.F. van der (Rob)" userId="b43bdd62-7b82-48e9-86cd-c7c10e260c14" providerId="ADAL" clId="{56DFA0E7-0860-4137-9977-FAFA9E10D814}" dt="2023-10-09T14:34:08.784" v="264" actId="1076"/>
          <ac:picMkLst>
            <pc:docMk/>
            <pc:sldMk cId="1754012296" sldId="1954"/>
            <ac:picMk id="9" creationId="{FB7071CF-4B8C-CD80-094A-4D605F945351}"/>
          </ac:picMkLst>
        </pc:picChg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254565858" sldId="1954"/>
        </pc:sldMkLst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03695538" sldId="195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3927198094" sldId="1955"/>
        </pc:sldMkLst>
      </pc:sldChg>
      <pc:sldChg chg="del">
        <pc:chgData name="Willigen, R.F. van der (Rob)" userId="b43bdd62-7b82-48e9-86cd-c7c10e260c14" providerId="ADAL" clId="{56DFA0E7-0860-4137-9977-FAFA9E10D814}" dt="2023-10-09T14:18:13.603" v="60" actId="47"/>
        <pc:sldMkLst>
          <pc:docMk/>
          <pc:sldMk cId="1022086354" sldId="1956"/>
        </pc:sldMkLst>
      </pc:sldChg>
      <pc:sldChg chg="addSp modSp add mod">
        <pc:chgData name="Willigen, R.F. van der (Rob)" userId="b43bdd62-7b82-48e9-86cd-c7c10e260c14" providerId="ADAL" clId="{56DFA0E7-0860-4137-9977-FAFA9E10D814}" dt="2023-10-09T14:30:58.936" v="229" actId="1076"/>
        <pc:sldMkLst>
          <pc:docMk/>
          <pc:sldMk cId="3785395089" sldId="1956"/>
        </pc:sldMkLst>
        <pc:spChg chg="mod">
          <ac:chgData name="Willigen, R.F. van der (Rob)" userId="b43bdd62-7b82-48e9-86cd-c7c10e260c14" providerId="ADAL" clId="{56DFA0E7-0860-4137-9977-FAFA9E10D814}" dt="2023-10-09T14:29:57.477" v="225" actId="20577"/>
          <ac:spMkLst>
            <pc:docMk/>
            <pc:sldMk cId="3785395089" sldId="1956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0:58.936" v="229" actId="1076"/>
          <ac:picMkLst>
            <pc:docMk/>
            <pc:sldMk cId="3785395089" sldId="1956"/>
            <ac:picMk id="3" creationId="{9C2BB250-4E09-D1EF-6CC9-CA6971BBD0E5}"/>
          </ac:picMkLst>
        </pc:picChg>
      </pc:sldChg>
      <pc:sldChg chg="addSp modSp add mod">
        <pc:chgData name="Willigen, R.F. van der (Rob)" userId="b43bdd62-7b82-48e9-86cd-c7c10e260c14" providerId="ADAL" clId="{56DFA0E7-0860-4137-9977-FAFA9E10D814}" dt="2023-10-09T14:31:08.448" v="232" actId="1076"/>
        <pc:sldMkLst>
          <pc:docMk/>
          <pc:sldMk cId="1893973962" sldId="1957"/>
        </pc:sldMkLst>
        <pc:spChg chg="mod">
          <ac:chgData name="Willigen, R.F. van der (Rob)" userId="b43bdd62-7b82-48e9-86cd-c7c10e260c14" providerId="ADAL" clId="{56DFA0E7-0860-4137-9977-FAFA9E10D814}" dt="2023-10-09T14:26:24.545" v="203" actId="20577"/>
          <ac:spMkLst>
            <pc:docMk/>
            <pc:sldMk cId="1893973962" sldId="1957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1:08.448" v="232" actId="1076"/>
          <ac:picMkLst>
            <pc:docMk/>
            <pc:sldMk cId="1893973962" sldId="1957"/>
            <ac:picMk id="3" creationId="{FFDDA886-9516-3F43-B6E9-3DC271977C6A}"/>
          </ac:picMkLst>
        </pc:picChg>
        <pc:picChg chg="add mod">
          <ac:chgData name="Willigen, R.F. van der (Rob)" userId="b43bdd62-7b82-48e9-86cd-c7c10e260c14" providerId="ADAL" clId="{56DFA0E7-0860-4137-9977-FAFA9E10D814}" dt="2023-10-09T14:31:06.488" v="231" actId="1076"/>
          <ac:picMkLst>
            <pc:docMk/>
            <pc:sldMk cId="1893973962" sldId="1957"/>
            <ac:picMk id="4" creationId="{70F0F3F6-E5F0-AC62-7D50-C9E7B279461C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17:29.073" v="59"/>
        <pc:sldMkLst>
          <pc:docMk/>
          <pc:sldMk cId="2920586771" sldId="1957"/>
        </pc:sldMkLst>
      </pc:sldChg>
      <pc:sldChg chg="addSp modSp add mod">
        <pc:chgData name="Willigen, R.F. van der (Rob)" userId="b43bdd62-7b82-48e9-86cd-c7c10e260c14" providerId="ADAL" clId="{56DFA0E7-0860-4137-9977-FAFA9E10D814}" dt="2023-10-09T14:32:20.555" v="252" actId="20577"/>
        <pc:sldMkLst>
          <pc:docMk/>
          <pc:sldMk cId="1826961599" sldId="1958"/>
        </pc:sldMkLst>
        <pc:spChg chg="mod">
          <ac:chgData name="Willigen, R.F. van der (Rob)" userId="b43bdd62-7b82-48e9-86cd-c7c10e260c14" providerId="ADAL" clId="{56DFA0E7-0860-4137-9977-FAFA9E10D814}" dt="2023-10-09T14:32:20.555" v="252" actId="20577"/>
          <ac:spMkLst>
            <pc:docMk/>
            <pc:sldMk cId="1826961599" sldId="1958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1:42.824" v="243" actId="1076"/>
          <ac:picMkLst>
            <pc:docMk/>
            <pc:sldMk cId="1826961599" sldId="1958"/>
            <ac:picMk id="3" creationId="{8D5F9D18-2D0D-3B3C-5FF5-F670A4AF152E}"/>
          </ac:picMkLst>
        </pc:picChg>
      </pc:sldChg>
      <pc:sldChg chg="add del ord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246135688" sldId="1959"/>
        </pc:sldMkLst>
      </pc:sldChg>
      <pc:sldChg chg="addSp modSp add mod">
        <pc:chgData name="Willigen, R.F. van der (Rob)" userId="b43bdd62-7b82-48e9-86cd-c7c10e260c14" providerId="ADAL" clId="{56DFA0E7-0860-4137-9977-FAFA9E10D814}" dt="2023-10-09T14:35:55.672" v="298" actId="1076"/>
        <pc:sldMkLst>
          <pc:docMk/>
          <pc:sldMk cId="1356139359" sldId="1960"/>
        </pc:sldMkLst>
        <pc:spChg chg="mod">
          <ac:chgData name="Willigen, R.F. van der (Rob)" userId="b43bdd62-7b82-48e9-86cd-c7c10e260c14" providerId="ADAL" clId="{56DFA0E7-0860-4137-9977-FAFA9E10D814}" dt="2023-10-09T14:35:36.542" v="294" actId="20577"/>
          <ac:spMkLst>
            <pc:docMk/>
            <pc:sldMk cId="1356139359" sldId="1960"/>
            <ac:spMk id="2" creationId="{8D965145-BD6C-11FD-A617-F4E99EB70090}"/>
          </ac:spMkLst>
        </pc:spChg>
        <pc:picChg chg="add mod">
          <ac:chgData name="Willigen, R.F. van der (Rob)" userId="b43bdd62-7b82-48e9-86cd-c7c10e260c14" providerId="ADAL" clId="{56DFA0E7-0860-4137-9977-FAFA9E10D814}" dt="2023-10-09T14:35:45.352" v="296" actId="1076"/>
          <ac:picMkLst>
            <pc:docMk/>
            <pc:sldMk cId="1356139359" sldId="1960"/>
            <ac:picMk id="4" creationId="{650432BE-CB9C-2210-CA8F-27137C12B517}"/>
          </ac:picMkLst>
        </pc:picChg>
        <pc:picChg chg="add mod">
          <ac:chgData name="Willigen, R.F. van der (Rob)" userId="b43bdd62-7b82-48e9-86cd-c7c10e260c14" providerId="ADAL" clId="{56DFA0E7-0860-4137-9977-FAFA9E10D814}" dt="2023-10-09T14:35:55.672" v="298" actId="1076"/>
          <ac:picMkLst>
            <pc:docMk/>
            <pc:sldMk cId="1356139359" sldId="1960"/>
            <ac:picMk id="5" creationId="{DDCFA594-2377-22B3-3C89-FF45D329E43D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705773291" sldId="1961"/>
        </pc:sldMkLst>
      </pc:sldChg>
      <pc:sldChg chg="addSp modSp add mod ord">
        <pc:chgData name="Willigen, R.F. van der (Rob)" userId="b43bdd62-7b82-48e9-86cd-c7c10e260c14" providerId="ADAL" clId="{56DFA0E7-0860-4137-9977-FAFA9E10D814}" dt="2023-10-09T14:49:57.496" v="372" actId="1076"/>
        <pc:sldMkLst>
          <pc:docMk/>
          <pc:sldMk cId="3889715166" sldId="1961"/>
        </pc:sldMkLst>
        <pc:picChg chg="add mod">
          <ac:chgData name="Willigen, R.F. van der (Rob)" userId="b43bdd62-7b82-48e9-86cd-c7c10e260c14" providerId="ADAL" clId="{56DFA0E7-0860-4137-9977-FAFA9E10D814}" dt="2023-10-09T14:49:05.785" v="363" actId="1076"/>
          <ac:picMkLst>
            <pc:docMk/>
            <pc:sldMk cId="3889715166" sldId="1961"/>
            <ac:picMk id="2" creationId="{BD435844-D615-D5F9-B69E-2D8FA15A418E}"/>
          </ac:picMkLst>
        </pc:picChg>
        <pc:picChg chg="add mod">
          <ac:chgData name="Willigen, R.F. van der (Rob)" userId="b43bdd62-7b82-48e9-86cd-c7c10e260c14" providerId="ADAL" clId="{56DFA0E7-0860-4137-9977-FAFA9E10D814}" dt="2023-10-09T14:49:57.496" v="372" actId="1076"/>
          <ac:picMkLst>
            <pc:docMk/>
            <pc:sldMk cId="3889715166" sldId="1961"/>
            <ac:picMk id="3" creationId="{C3442272-CA85-C372-5AC2-A483D8D11EC3}"/>
          </ac:picMkLst>
        </pc:picChg>
        <pc:picChg chg="add mod modCrop">
          <ac:chgData name="Willigen, R.F. van der (Rob)" userId="b43bdd62-7b82-48e9-86cd-c7c10e260c14" providerId="ADAL" clId="{56DFA0E7-0860-4137-9977-FAFA9E10D814}" dt="2023-10-09T14:49:52.768" v="371" actId="1076"/>
          <ac:picMkLst>
            <pc:docMk/>
            <pc:sldMk cId="3889715166" sldId="1961"/>
            <ac:picMk id="4" creationId="{15A649FF-AFF0-9EF0-B7BF-CE90274EE42A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564851729" sldId="1962"/>
        </pc:sldMkLst>
      </pc:sldChg>
      <pc:sldChg chg="addSp del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2426022676" sldId="1962"/>
        </pc:sldMkLst>
        <pc:spChg chg="add mod">
          <ac:chgData name="Willigen, R.F. van der (Rob)" userId="b43bdd62-7b82-48e9-86cd-c7c10e260c14" providerId="ADAL" clId="{56DFA0E7-0860-4137-9977-FAFA9E10D814}" dt="2023-10-09T16:16:23.218" v="1073" actId="1076"/>
          <ac:spMkLst>
            <pc:docMk/>
            <pc:sldMk cId="2426022676" sldId="1962"/>
            <ac:spMk id="4" creationId="{ADE90E9E-535A-96D2-EF1C-36BFFD6B0143}"/>
          </ac:spMkLst>
        </pc:spChg>
        <pc:picChg chg="add del mod">
          <ac:chgData name="Willigen, R.F. van der (Rob)" userId="b43bdd62-7b82-48e9-86cd-c7c10e260c14" providerId="ADAL" clId="{56DFA0E7-0860-4137-9977-FAFA9E10D814}" dt="2023-10-09T16:16:11.206" v="1069" actId="478"/>
          <ac:picMkLst>
            <pc:docMk/>
            <pc:sldMk cId="2426022676" sldId="1962"/>
            <ac:picMk id="2" creationId="{FD68D0C4-EEEB-64EF-58FB-D87E4EF12FC6}"/>
          </ac:picMkLst>
        </pc:picChg>
        <pc:picChg chg="add mod modCrop">
          <ac:chgData name="Willigen, R.F. van der (Rob)" userId="b43bdd62-7b82-48e9-86cd-c7c10e260c14" providerId="ADAL" clId="{56DFA0E7-0860-4137-9977-FAFA9E10D814}" dt="2023-10-09T16:17:13.794" v="1077" actId="732"/>
          <ac:picMkLst>
            <pc:docMk/>
            <pc:sldMk cId="2426022676" sldId="1962"/>
            <ac:picMk id="5" creationId="{4F0F8E86-1B7D-613F-647B-D22D504061A3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3602948212" sldId="1962"/>
        </pc:sldMkLst>
      </pc:sldChg>
      <pc:sldChg chg="addSp modSp add mod ord modAnim">
        <pc:chgData name="Willigen, R.F. van der (Rob)" userId="b43bdd62-7b82-48e9-86cd-c7c10e260c14" providerId="ADAL" clId="{56DFA0E7-0860-4137-9977-FAFA9E10D814}" dt="2023-10-09T15:11:47.625" v="484" actId="20577"/>
        <pc:sldMkLst>
          <pc:docMk/>
          <pc:sldMk cId="1677610960" sldId="1963"/>
        </pc:sldMkLst>
        <pc:spChg chg="add mod">
          <ac:chgData name="Willigen, R.F. van der (Rob)" userId="b43bdd62-7b82-48e9-86cd-c7c10e260c14" providerId="ADAL" clId="{56DFA0E7-0860-4137-9977-FAFA9E10D814}" dt="2023-10-09T15:11:47.625" v="484" actId="20577"/>
          <ac:spMkLst>
            <pc:docMk/>
            <pc:sldMk cId="1677610960" sldId="1963"/>
            <ac:spMk id="3" creationId="{0CAC21FF-D34B-58D4-2299-8D14E669D69E}"/>
          </ac:spMkLst>
        </pc:spChg>
        <pc:picChg chg="add mod">
          <ac:chgData name="Willigen, R.F. van der (Rob)" userId="b43bdd62-7b82-48e9-86cd-c7c10e260c14" providerId="ADAL" clId="{56DFA0E7-0860-4137-9977-FAFA9E10D814}" dt="2023-10-09T15:11:38.368" v="481" actId="1076"/>
          <ac:picMkLst>
            <pc:docMk/>
            <pc:sldMk cId="1677610960" sldId="1963"/>
            <ac:picMk id="4" creationId="{57E749AB-50F8-445F-8D6B-9442B39D0372}"/>
          </ac:picMkLst>
        </pc:picChg>
        <pc:picChg chg="add">
          <ac:chgData name="Willigen, R.F. van der (Rob)" userId="b43bdd62-7b82-48e9-86cd-c7c10e260c14" providerId="ADAL" clId="{56DFA0E7-0860-4137-9977-FAFA9E10D814}" dt="2023-10-09T14:58:54.947" v="424"/>
          <ac:picMkLst>
            <pc:docMk/>
            <pc:sldMk cId="1677610960" sldId="1963"/>
            <ac:picMk id="3074" creationId="{0B891A0E-7999-C6D9-9D7D-96E5D71DFF78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1872639446" sldId="1963"/>
        </pc:sldMkLst>
      </pc:sldChg>
      <pc:sldChg chg="addSp delSp modSp add mod ord">
        <pc:chgData name="Willigen, R.F. van der (Rob)" userId="b43bdd62-7b82-48e9-86cd-c7c10e260c14" providerId="ADAL" clId="{56DFA0E7-0860-4137-9977-FAFA9E10D814}" dt="2023-10-09T14:50:52.269" v="388"/>
        <pc:sldMkLst>
          <pc:docMk/>
          <pc:sldMk cId="1481335608" sldId="1964"/>
        </pc:sldMkLst>
        <pc:spChg chg="add mod">
          <ac:chgData name="Willigen, R.F. van der (Rob)" userId="b43bdd62-7b82-48e9-86cd-c7c10e260c14" providerId="ADAL" clId="{56DFA0E7-0860-4137-9977-FAFA9E10D814}" dt="2023-10-09T14:50:44.169" v="385" actId="1076"/>
          <ac:spMkLst>
            <pc:docMk/>
            <pc:sldMk cId="1481335608" sldId="1964"/>
            <ac:spMk id="5" creationId="{B9877B54-52F9-D0C2-028B-66CE8535C6DB}"/>
          </ac:spMkLst>
        </pc:spChg>
        <pc:picChg chg="del">
          <ac:chgData name="Willigen, R.F. van der (Rob)" userId="b43bdd62-7b82-48e9-86cd-c7c10e260c14" providerId="ADAL" clId="{56DFA0E7-0860-4137-9977-FAFA9E10D814}" dt="2023-10-09T14:45:42.180" v="344" actId="478"/>
          <ac:picMkLst>
            <pc:docMk/>
            <pc:sldMk cId="1481335608" sldId="1964"/>
            <ac:picMk id="2" creationId="{FD68D0C4-EEEB-64EF-58FB-D87E4EF12FC6}"/>
          </ac:picMkLst>
        </pc:picChg>
        <pc:picChg chg="add mod">
          <ac:chgData name="Willigen, R.F. van der (Rob)" userId="b43bdd62-7b82-48e9-86cd-c7c10e260c14" providerId="ADAL" clId="{56DFA0E7-0860-4137-9977-FAFA9E10D814}" dt="2023-10-09T14:50:46.466" v="386" actId="1076"/>
          <ac:picMkLst>
            <pc:docMk/>
            <pc:sldMk cId="1481335608" sldId="1964"/>
            <ac:picMk id="3" creationId="{5354C5B4-CA7E-B37B-52FC-FC917A57D338}"/>
          </ac:picMkLst>
        </pc:picChg>
        <pc:picChg chg="add mod">
          <ac:chgData name="Willigen, R.F. van der (Rob)" userId="b43bdd62-7b82-48e9-86cd-c7c10e260c14" providerId="ADAL" clId="{56DFA0E7-0860-4137-9977-FAFA9E10D814}" dt="2023-10-09T14:50:26.090" v="380" actId="1076"/>
          <ac:picMkLst>
            <pc:docMk/>
            <pc:sldMk cId="1481335608" sldId="1964"/>
            <ac:picMk id="6" creationId="{C9265D0B-506C-7AB7-99EC-26347C3EE577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4:37:06.638" v="299" actId="47"/>
        <pc:sldMkLst>
          <pc:docMk/>
          <pc:sldMk cId="2843815424" sldId="1964"/>
        </pc:sldMkLst>
      </pc:sldChg>
      <pc:sldChg chg="addSp delSp add mod ord">
        <pc:chgData name="Willigen, R.F. van der (Rob)" userId="b43bdd62-7b82-48e9-86cd-c7c10e260c14" providerId="ADAL" clId="{56DFA0E7-0860-4137-9977-FAFA9E10D814}" dt="2023-10-09T15:11:14.223" v="474"/>
        <pc:sldMkLst>
          <pc:docMk/>
          <pc:sldMk cId="60689244" sldId="1965"/>
        </pc:sldMkLst>
        <pc:picChg chg="del">
          <ac:chgData name="Willigen, R.F. van der (Rob)" userId="b43bdd62-7b82-48e9-86cd-c7c10e260c14" providerId="ADAL" clId="{56DFA0E7-0860-4137-9977-FAFA9E10D814}" dt="2023-10-09T14:45:45.123" v="345" actId="478"/>
          <ac:picMkLst>
            <pc:docMk/>
            <pc:sldMk cId="60689244" sldId="1965"/>
            <ac:picMk id="2" creationId="{FD68D0C4-EEEB-64EF-58FB-D87E4EF12FC6}"/>
          </ac:picMkLst>
        </pc:picChg>
        <pc:picChg chg="add">
          <ac:chgData name="Willigen, R.F. van der (Rob)" userId="b43bdd62-7b82-48e9-86cd-c7c10e260c14" providerId="ADAL" clId="{56DFA0E7-0860-4137-9977-FAFA9E10D814}" dt="2023-10-09T14:47:48.433" v="353"/>
          <ac:picMkLst>
            <pc:docMk/>
            <pc:sldMk cId="60689244" sldId="1965"/>
            <ac:picMk id="3" creationId="{7884191C-A9DE-E617-7A86-F01FB06B2540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5:12:06.329" v="490" actId="20577"/>
        <pc:sldMkLst>
          <pc:docMk/>
          <pc:sldMk cId="2783246361" sldId="1966"/>
        </pc:sldMkLst>
        <pc:spChg chg="add mod">
          <ac:chgData name="Willigen, R.F. van der (Rob)" userId="b43bdd62-7b82-48e9-86cd-c7c10e260c14" providerId="ADAL" clId="{56DFA0E7-0860-4137-9977-FAFA9E10D814}" dt="2023-10-09T15:12:06.329" v="490" actId="20577"/>
          <ac:spMkLst>
            <pc:docMk/>
            <pc:sldMk cId="2783246361" sldId="1966"/>
            <ac:spMk id="3" creationId="{F57FEA3A-C0A6-8C06-5652-793B146CA4B8}"/>
          </ac:spMkLst>
        </pc:spChg>
        <pc:picChg chg="add mod">
          <ac:chgData name="Willigen, R.F. van der (Rob)" userId="b43bdd62-7b82-48e9-86cd-c7c10e260c14" providerId="ADAL" clId="{56DFA0E7-0860-4137-9977-FAFA9E10D814}" dt="2023-10-09T15:11:59.794" v="487" actId="1076"/>
          <ac:picMkLst>
            <pc:docMk/>
            <pc:sldMk cId="2783246361" sldId="1966"/>
            <ac:picMk id="5122" creationId="{B47CE205-9EF7-E79A-DADD-07AC1D266A00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5:12:17.310" v="492"/>
        <pc:sldMkLst>
          <pc:docMk/>
          <pc:sldMk cId="3038669826" sldId="1967"/>
        </pc:sldMkLst>
        <pc:spChg chg="add mod">
          <ac:chgData name="Willigen, R.F. van der (Rob)" userId="b43bdd62-7b82-48e9-86cd-c7c10e260c14" providerId="ADAL" clId="{56DFA0E7-0860-4137-9977-FAFA9E10D814}" dt="2023-10-09T15:04:06.946" v="440" actId="1076"/>
          <ac:spMkLst>
            <pc:docMk/>
            <pc:sldMk cId="3038669826" sldId="1967"/>
            <ac:spMk id="3" creationId="{16645785-C362-8B9F-3B59-9D91E5F1BF29}"/>
          </ac:spMkLst>
        </pc:spChg>
        <pc:spChg chg="add mod">
          <ac:chgData name="Willigen, R.F. van der (Rob)" userId="b43bdd62-7b82-48e9-86cd-c7c10e260c14" providerId="ADAL" clId="{56DFA0E7-0860-4137-9977-FAFA9E10D814}" dt="2023-10-09T15:06:06.945" v="450" actId="1076"/>
          <ac:spMkLst>
            <pc:docMk/>
            <pc:sldMk cId="3038669826" sldId="1967"/>
            <ac:spMk id="6" creationId="{0A062D74-61D6-0480-1133-0650D5E553B3}"/>
          </ac:spMkLst>
        </pc:spChg>
        <pc:picChg chg="add mod">
          <ac:chgData name="Willigen, R.F. van der (Rob)" userId="b43bdd62-7b82-48e9-86cd-c7c10e260c14" providerId="ADAL" clId="{56DFA0E7-0860-4137-9977-FAFA9E10D814}" dt="2023-10-09T15:05:59.897" v="449" actId="1076"/>
          <ac:picMkLst>
            <pc:docMk/>
            <pc:sldMk cId="3038669826" sldId="1967"/>
            <ac:picMk id="4" creationId="{80EB1EBB-3126-582D-70D5-C00BE995941F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5:11:17.939" v="476"/>
        <pc:sldMkLst>
          <pc:docMk/>
          <pc:sldMk cId="1921476098" sldId="1968"/>
        </pc:sldMkLst>
        <pc:spChg chg="add del mod">
          <ac:chgData name="Willigen, R.F. van der (Rob)" userId="b43bdd62-7b82-48e9-86cd-c7c10e260c14" providerId="ADAL" clId="{56DFA0E7-0860-4137-9977-FAFA9E10D814}" dt="2023-10-09T15:07:20.186" v="454" actId="478"/>
          <ac:spMkLst>
            <pc:docMk/>
            <pc:sldMk cId="1921476098" sldId="1968"/>
            <ac:spMk id="3" creationId="{B1875A83-0AD7-BFE4-249A-D3009F3691E3}"/>
          </ac:spMkLst>
        </pc:spChg>
        <pc:spChg chg="add mod">
          <ac:chgData name="Willigen, R.F. van der (Rob)" userId="b43bdd62-7b82-48e9-86cd-c7c10e260c14" providerId="ADAL" clId="{56DFA0E7-0860-4137-9977-FAFA9E10D814}" dt="2023-10-09T15:08:49.017" v="459" actId="1076"/>
          <ac:spMkLst>
            <pc:docMk/>
            <pc:sldMk cId="1921476098" sldId="1968"/>
            <ac:spMk id="5" creationId="{9C305B6B-18B5-CDE6-3E98-368EA6A992C3}"/>
          </ac:spMkLst>
        </pc:spChg>
        <pc:picChg chg="add mod">
          <ac:chgData name="Willigen, R.F. van der (Rob)" userId="b43bdd62-7b82-48e9-86cd-c7c10e260c14" providerId="ADAL" clId="{56DFA0E7-0860-4137-9977-FAFA9E10D814}" dt="2023-10-09T15:10:00.488" v="466" actId="1076"/>
          <ac:picMkLst>
            <pc:docMk/>
            <pc:sldMk cId="1921476098" sldId="1968"/>
            <ac:picMk id="6" creationId="{E6822220-056C-4A4C-292A-7391822153B5}"/>
          </ac:picMkLst>
        </pc:picChg>
        <pc:picChg chg="add mod">
          <ac:chgData name="Willigen, R.F. van der (Rob)" userId="b43bdd62-7b82-48e9-86cd-c7c10e260c14" providerId="ADAL" clId="{56DFA0E7-0860-4137-9977-FAFA9E10D814}" dt="2023-10-09T15:10:37.064" v="472" actId="14100"/>
          <ac:picMkLst>
            <pc:docMk/>
            <pc:sldMk cId="1921476098" sldId="1968"/>
            <ac:picMk id="7" creationId="{363EB7B3-E807-C8A8-12C6-FAD609CF7126}"/>
          </ac:picMkLst>
        </pc:picChg>
      </pc:sldChg>
      <pc:sldChg chg="add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938622854" sldId="1969"/>
        </pc:sldMkLst>
        <pc:spChg chg="add mod">
          <ac:chgData name="Willigen, R.F. van der (Rob)" userId="b43bdd62-7b82-48e9-86cd-c7c10e260c14" providerId="ADAL" clId="{56DFA0E7-0860-4137-9977-FAFA9E10D814}" dt="2023-10-09T16:18:10.418" v="1083" actId="1076"/>
          <ac:spMkLst>
            <pc:docMk/>
            <pc:sldMk cId="938622854" sldId="1969"/>
            <ac:spMk id="3" creationId="{D096D1FE-D89C-93B4-2210-F9F255B61D88}"/>
          </ac:spMkLst>
        </pc:spChg>
        <pc:picChg chg="add mod">
          <ac:chgData name="Willigen, R.F. van der (Rob)" userId="b43bdd62-7b82-48e9-86cd-c7c10e260c14" providerId="ADAL" clId="{56DFA0E7-0860-4137-9977-FAFA9E10D814}" dt="2023-10-09T16:18:43.450" v="1086" actId="1076"/>
          <ac:picMkLst>
            <pc:docMk/>
            <pc:sldMk cId="938622854" sldId="1969"/>
            <ac:picMk id="4" creationId="{AD427A29-B2A7-55FF-21BE-D383EB405D1F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3390190787" sldId="1969"/>
        </pc:sldMkLst>
      </pc:sldChg>
      <pc:sldChg chg="addSp modSp add del mo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3650525693" sldId="1970"/>
        </pc:sldMkLst>
        <pc:spChg chg="add mod">
          <ac:chgData name="Willigen, R.F. van der (Rob)" userId="b43bdd62-7b82-48e9-86cd-c7c10e260c14" providerId="ADAL" clId="{56DFA0E7-0860-4137-9977-FAFA9E10D814}" dt="2023-10-09T16:51:30.307" v="1249" actId="207"/>
          <ac:spMkLst>
            <pc:docMk/>
            <pc:sldMk cId="3650525693" sldId="1970"/>
            <ac:spMk id="4" creationId="{3A9D58D7-6241-F03F-5F37-BE1856935B56}"/>
          </ac:spMkLst>
        </pc:spChg>
        <pc:picChg chg="add mod">
          <ac:chgData name="Willigen, R.F. van der (Rob)" userId="b43bdd62-7b82-48e9-86cd-c7c10e260c14" providerId="ADAL" clId="{56DFA0E7-0860-4137-9977-FAFA9E10D814}" dt="2023-10-09T16:50:55.668" v="1241" actId="1076"/>
          <ac:picMkLst>
            <pc:docMk/>
            <pc:sldMk cId="3650525693" sldId="1970"/>
            <ac:picMk id="2" creationId="{2B2689E2-7B79-97A9-DFE3-6430339A8765}"/>
          </ac:picMkLst>
        </pc:picChg>
        <pc:picChg chg="add mod">
          <ac:chgData name="Willigen, R.F. van der (Rob)" userId="b43bdd62-7b82-48e9-86cd-c7c10e260c14" providerId="ADAL" clId="{56DFA0E7-0860-4137-9977-FAFA9E10D814}" dt="2023-10-09T16:50:57.394" v="1242" actId="1076"/>
          <ac:picMkLst>
            <pc:docMk/>
            <pc:sldMk cId="3650525693" sldId="1970"/>
            <ac:picMk id="5" creationId="{FB04B15E-9EEE-B14E-C14F-5918CA559AFF}"/>
          </ac:picMkLst>
        </pc:picChg>
      </pc:sldChg>
      <pc:sldChg chg="add">
        <pc:chgData name="Willigen, R.F. van der (Rob)" userId="b43bdd62-7b82-48e9-86cd-c7c10e260c14" providerId="ADAL" clId="{56DFA0E7-0860-4137-9977-FAFA9E10D814}" dt="2023-10-09T17:02:37.191" v="1340"/>
        <pc:sldMkLst>
          <pc:docMk/>
          <pc:sldMk cId="3651223550" sldId="1970"/>
        </pc:sldMkLst>
      </pc:sldChg>
      <pc:sldChg chg="add del">
        <pc:chgData name="Willigen, R.F. van der (Rob)" userId="b43bdd62-7b82-48e9-86cd-c7c10e260c14" providerId="ADAL" clId="{56DFA0E7-0860-4137-9977-FAFA9E10D814}" dt="2023-10-09T17:29:11.889" v="1572" actId="47"/>
        <pc:sldMkLst>
          <pc:docMk/>
          <pc:sldMk cId="4116893372" sldId="1971"/>
        </pc:sldMkLst>
      </pc:sldChg>
      <pc:sldChg chg="addSp modSp add mod ord">
        <pc:chgData name="Willigen, R.F. van der (Rob)" userId="b43bdd62-7b82-48e9-86cd-c7c10e260c14" providerId="ADAL" clId="{56DFA0E7-0860-4137-9977-FAFA9E10D814}" dt="2023-10-09T17:19:43.289" v="1398" actId="207"/>
        <pc:sldMkLst>
          <pc:docMk/>
          <pc:sldMk cId="2228814664" sldId="1972"/>
        </pc:sldMkLst>
        <pc:spChg chg="add mod">
          <ac:chgData name="Willigen, R.F. van der (Rob)" userId="b43bdd62-7b82-48e9-86cd-c7c10e260c14" providerId="ADAL" clId="{56DFA0E7-0860-4137-9977-FAFA9E10D814}" dt="2023-10-09T17:19:43.289" v="1398" actId="207"/>
          <ac:spMkLst>
            <pc:docMk/>
            <pc:sldMk cId="2228814664" sldId="1972"/>
            <ac:spMk id="3" creationId="{4761F2CF-5B63-C828-1577-3F04E967719E}"/>
          </ac:spMkLst>
        </pc:spChg>
        <pc:picChg chg="add mod">
          <ac:chgData name="Willigen, R.F. van der (Rob)" userId="b43bdd62-7b82-48e9-86cd-c7c10e260c14" providerId="ADAL" clId="{56DFA0E7-0860-4137-9977-FAFA9E10D814}" dt="2023-10-09T17:13:09.907" v="1349" actId="1076"/>
          <ac:picMkLst>
            <pc:docMk/>
            <pc:sldMk cId="2228814664" sldId="1972"/>
            <ac:picMk id="7170" creationId="{83615A91-6914-C27E-9E02-545D8122018F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5:13:28.847" v="498"/>
        <pc:sldMkLst>
          <pc:docMk/>
          <pc:sldMk cId="1407935187" sldId="1973"/>
        </pc:sldMkLst>
      </pc:sldChg>
      <pc:sldChg chg="modSp add mod ord">
        <pc:chgData name="Willigen, R.F. van der (Rob)" userId="b43bdd62-7b82-48e9-86cd-c7c10e260c14" providerId="ADAL" clId="{56DFA0E7-0860-4137-9977-FAFA9E10D814}" dt="2023-10-09T19:04:33.057" v="2094"/>
        <pc:sldMkLst>
          <pc:docMk/>
          <pc:sldMk cId="2309398678" sldId="1973"/>
        </pc:sldMkLst>
        <pc:spChg chg="mod">
          <ac:chgData name="Willigen, R.F. van der (Rob)" userId="b43bdd62-7b82-48e9-86cd-c7c10e260c14" providerId="ADAL" clId="{56DFA0E7-0860-4137-9977-FAFA9E10D814}" dt="2023-10-09T18:50:49.863" v="2013" actId="20577"/>
          <ac:spMkLst>
            <pc:docMk/>
            <pc:sldMk cId="2309398678" sldId="1973"/>
            <ac:spMk id="6" creationId="{A3CE9903-95DE-D159-8046-F1C5882969B0}"/>
          </ac:spMkLst>
        </pc:spChg>
      </pc:sldChg>
      <pc:sldChg chg="addSp modSp add del mod ord">
        <pc:chgData name="Willigen, R.F. van der (Rob)" userId="b43bdd62-7b82-48e9-86cd-c7c10e260c14" providerId="ADAL" clId="{56DFA0E7-0860-4137-9977-FAFA9E10D814}" dt="2023-10-09T17:02:26.573" v="1339" actId="2696"/>
        <pc:sldMkLst>
          <pc:docMk/>
          <pc:sldMk cId="3041553856" sldId="1973"/>
        </pc:sldMkLst>
        <pc:spChg chg="add mod">
          <ac:chgData name="Willigen, R.F. van der (Rob)" userId="b43bdd62-7b82-48e9-86cd-c7c10e260c14" providerId="ADAL" clId="{56DFA0E7-0860-4137-9977-FAFA9E10D814}" dt="2023-10-09T16:39:24.044" v="1152" actId="14100"/>
          <ac:spMkLst>
            <pc:docMk/>
            <pc:sldMk cId="3041553856" sldId="1973"/>
            <ac:spMk id="4" creationId="{C40A80C5-60E6-885B-DD3A-B32F12981506}"/>
          </ac:spMkLst>
        </pc:spChg>
        <pc:spChg chg="add mod">
          <ac:chgData name="Willigen, R.F. van der (Rob)" userId="b43bdd62-7b82-48e9-86cd-c7c10e260c14" providerId="ADAL" clId="{56DFA0E7-0860-4137-9977-FAFA9E10D814}" dt="2023-10-09T17:01:58.228" v="1338" actId="1076"/>
          <ac:spMkLst>
            <pc:docMk/>
            <pc:sldMk cId="3041553856" sldId="1973"/>
            <ac:spMk id="6" creationId="{A3CE9903-95DE-D159-8046-F1C5882969B0}"/>
          </ac:spMkLst>
        </pc:spChg>
        <pc:picChg chg="add mod">
          <ac:chgData name="Willigen, R.F. van der (Rob)" userId="b43bdd62-7b82-48e9-86cd-c7c10e260c14" providerId="ADAL" clId="{56DFA0E7-0860-4137-9977-FAFA9E10D814}" dt="2023-10-09T16:39:54.243" v="1154" actId="1076"/>
          <ac:picMkLst>
            <pc:docMk/>
            <pc:sldMk cId="3041553856" sldId="1973"/>
            <ac:picMk id="2" creationId="{DBE83308-326B-98A3-DB42-D80D77224C23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9:04:53.841" v="2097"/>
        <pc:sldMkLst>
          <pc:docMk/>
          <pc:sldMk cId="1993817636" sldId="1974"/>
        </pc:sldMkLst>
        <pc:spChg chg="add mod">
          <ac:chgData name="Willigen, R.F. van der (Rob)" userId="b43bdd62-7b82-48e9-86cd-c7c10e260c14" providerId="ADAL" clId="{56DFA0E7-0860-4137-9977-FAFA9E10D814}" dt="2023-10-09T18:15:35.476" v="1979" actId="1076"/>
          <ac:spMkLst>
            <pc:docMk/>
            <pc:sldMk cId="1993817636" sldId="1974"/>
            <ac:spMk id="5" creationId="{D65C516E-49F6-A47B-EB49-805C40FFBC11}"/>
          </ac:spMkLst>
        </pc:spChg>
        <pc:picChg chg="add mod">
          <ac:chgData name="Willigen, R.F. van der (Rob)" userId="b43bdd62-7b82-48e9-86cd-c7c10e260c14" providerId="ADAL" clId="{56DFA0E7-0860-4137-9977-FAFA9E10D814}" dt="2023-10-09T18:15:31.939" v="1978" actId="1076"/>
          <ac:picMkLst>
            <pc:docMk/>
            <pc:sldMk cId="1993817636" sldId="1974"/>
            <ac:picMk id="2" creationId="{22E5FAE1-1C26-27F8-3845-73062DEFF728}"/>
          </ac:picMkLst>
        </pc:picChg>
        <pc:picChg chg="add del mod">
          <ac:chgData name="Willigen, R.F. van der (Rob)" userId="b43bdd62-7b82-48e9-86cd-c7c10e260c14" providerId="ADAL" clId="{56DFA0E7-0860-4137-9977-FAFA9E10D814}" dt="2023-10-09T18:15:07.609" v="1971" actId="478"/>
          <ac:picMkLst>
            <pc:docMk/>
            <pc:sldMk cId="1993817636" sldId="1974"/>
            <ac:picMk id="3" creationId="{E86A6651-0EBA-9CA1-A2CB-D07B98008F67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49:22.140" v="2007"/>
        <pc:sldMkLst>
          <pc:docMk/>
          <pc:sldMk cId="3847129797" sldId="1975"/>
        </pc:sldMkLst>
        <pc:spChg chg="add mod">
          <ac:chgData name="Willigen, R.F. van der (Rob)" userId="b43bdd62-7b82-48e9-86cd-c7c10e260c14" providerId="ADAL" clId="{56DFA0E7-0860-4137-9977-FAFA9E10D814}" dt="2023-10-09T18:18:04.669" v="1992" actId="1076"/>
          <ac:spMkLst>
            <pc:docMk/>
            <pc:sldMk cId="3847129797" sldId="1975"/>
            <ac:spMk id="4" creationId="{B5C230E5-17ED-B17A-F414-61BF42E422E4}"/>
          </ac:spMkLst>
        </pc:spChg>
        <pc:picChg chg="add mod">
          <ac:chgData name="Willigen, R.F. van der (Rob)" userId="b43bdd62-7b82-48e9-86cd-c7c10e260c14" providerId="ADAL" clId="{56DFA0E7-0860-4137-9977-FAFA9E10D814}" dt="2023-10-09T18:18:07.940" v="1993" actId="1076"/>
          <ac:picMkLst>
            <pc:docMk/>
            <pc:sldMk cId="3847129797" sldId="1975"/>
            <ac:picMk id="2" creationId="{29406611-16D9-65BD-161B-431E111EF029}"/>
          </ac:picMkLst>
        </pc:picChg>
        <pc:picChg chg="add mod">
          <ac:chgData name="Willigen, R.F. van der (Rob)" userId="b43bdd62-7b82-48e9-86cd-c7c10e260c14" providerId="ADAL" clId="{56DFA0E7-0860-4137-9977-FAFA9E10D814}" dt="2023-10-09T18:19:39.940" v="2003" actId="1076"/>
          <ac:picMkLst>
            <pc:docMk/>
            <pc:sldMk cId="3847129797" sldId="1975"/>
            <ac:picMk id="5" creationId="{5CE22F29-4CF5-DDA9-5D0D-3C5EDD1DBCDE}"/>
          </ac:picMkLst>
        </pc:picChg>
        <pc:picChg chg="add mod">
          <ac:chgData name="Willigen, R.F. van der (Rob)" userId="b43bdd62-7b82-48e9-86cd-c7c10e260c14" providerId="ADAL" clId="{56DFA0E7-0860-4137-9977-FAFA9E10D814}" dt="2023-10-09T18:19:45.844" v="2005" actId="14100"/>
          <ac:picMkLst>
            <pc:docMk/>
            <pc:sldMk cId="3847129797" sldId="1975"/>
            <ac:picMk id="6" creationId="{08E3FB78-504E-75ED-014B-DCC4570773D0}"/>
          </ac:picMkLst>
        </pc:picChg>
      </pc:sldChg>
      <pc:sldChg chg="add del">
        <pc:chgData name="Willigen, R.F. van der (Rob)" userId="b43bdd62-7b82-48e9-86cd-c7c10e260c14" providerId="ADAL" clId="{56DFA0E7-0860-4137-9977-FAFA9E10D814}" dt="2023-10-09T19:05:01.340" v="2101" actId="47"/>
        <pc:sldMkLst>
          <pc:docMk/>
          <pc:sldMk cId="2859108935" sldId="1976"/>
        </pc:sldMkLst>
      </pc:sldChg>
      <pc:sldChg chg="add">
        <pc:chgData name="Willigen, R.F. van der (Rob)" userId="b43bdd62-7b82-48e9-86cd-c7c10e260c14" providerId="ADAL" clId="{56DFA0E7-0860-4137-9977-FAFA9E10D814}" dt="2023-10-09T16:37:52.889" v="1136"/>
        <pc:sldMkLst>
          <pc:docMk/>
          <pc:sldMk cId="4227357042" sldId="1977"/>
        </pc:sldMkLst>
      </pc:sldChg>
      <pc:sldChg chg="add del">
        <pc:chgData name="Willigen, R.F. van der (Rob)" userId="b43bdd62-7b82-48e9-86cd-c7c10e260c14" providerId="ADAL" clId="{56DFA0E7-0860-4137-9977-FAFA9E10D814}" dt="2023-10-09T17:17:12.004" v="1372" actId="47"/>
        <pc:sldMkLst>
          <pc:docMk/>
          <pc:sldMk cId="2762560123" sldId="1978"/>
        </pc:sldMkLst>
      </pc:sldChg>
      <pc:sldChg chg="addSp modSp add mod ord">
        <pc:chgData name="Willigen, R.F. van der (Rob)" userId="b43bdd62-7b82-48e9-86cd-c7c10e260c14" providerId="ADAL" clId="{56DFA0E7-0860-4137-9977-FAFA9E10D814}" dt="2023-10-09T17:17:04.400" v="1371" actId="207"/>
        <pc:sldMkLst>
          <pc:docMk/>
          <pc:sldMk cId="253324630" sldId="1979"/>
        </pc:sldMkLst>
        <pc:spChg chg="add mod">
          <ac:chgData name="Willigen, R.F. van der (Rob)" userId="b43bdd62-7b82-48e9-86cd-c7c10e260c14" providerId="ADAL" clId="{56DFA0E7-0860-4137-9977-FAFA9E10D814}" dt="2023-10-09T17:17:04.400" v="1371" actId="207"/>
          <ac:spMkLst>
            <pc:docMk/>
            <pc:sldMk cId="253324630" sldId="1979"/>
            <ac:spMk id="4" creationId="{8830D020-5B7C-8BF9-9AB3-1ED2632974EB}"/>
          </ac:spMkLst>
        </pc:spChg>
        <pc:picChg chg="add mod">
          <ac:chgData name="Willigen, R.F. van der (Rob)" userId="b43bdd62-7b82-48e9-86cd-c7c10e260c14" providerId="ADAL" clId="{56DFA0E7-0860-4137-9977-FAFA9E10D814}" dt="2023-10-09T17:16:52.818" v="1369" actId="1076"/>
          <ac:picMkLst>
            <pc:docMk/>
            <pc:sldMk cId="253324630" sldId="1979"/>
            <ac:picMk id="2" creationId="{7744477C-5C5E-1991-0E68-3920460F3405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7:23:03.403" v="1428" actId="1076"/>
        <pc:sldMkLst>
          <pc:docMk/>
          <pc:sldMk cId="3874990387" sldId="1980"/>
        </pc:sldMkLst>
        <pc:spChg chg="add mod">
          <ac:chgData name="Willigen, R.F. van der (Rob)" userId="b43bdd62-7b82-48e9-86cd-c7c10e260c14" providerId="ADAL" clId="{56DFA0E7-0860-4137-9977-FAFA9E10D814}" dt="2023-10-09T17:22:41.652" v="1423" actId="1076"/>
          <ac:spMkLst>
            <pc:docMk/>
            <pc:sldMk cId="3874990387" sldId="1980"/>
            <ac:spMk id="3" creationId="{77AA7916-69B3-9D2E-C8BA-82CA2A4E00D8}"/>
          </ac:spMkLst>
        </pc:spChg>
        <pc:spChg chg="add mod">
          <ac:chgData name="Willigen, R.F. van der (Rob)" userId="b43bdd62-7b82-48e9-86cd-c7c10e260c14" providerId="ADAL" clId="{56DFA0E7-0860-4137-9977-FAFA9E10D814}" dt="2023-10-09T17:23:03.403" v="1428" actId="1076"/>
          <ac:spMkLst>
            <pc:docMk/>
            <pc:sldMk cId="3874990387" sldId="1980"/>
            <ac:spMk id="7" creationId="{8462CA9A-3375-6829-4F2B-94293D3EABB6}"/>
          </ac:spMkLst>
        </pc:spChg>
        <pc:picChg chg="add mod">
          <ac:chgData name="Willigen, R.F. van der (Rob)" userId="b43bdd62-7b82-48e9-86cd-c7c10e260c14" providerId="ADAL" clId="{56DFA0E7-0860-4137-9977-FAFA9E10D814}" dt="2023-10-09T17:22:11.051" v="1415" actId="1076"/>
          <ac:picMkLst>
            <pc:docMk/>
            <pc:sldMk cId="3874990387" sldId="1980"/>
            <ac:picMk id="4" creationId="{35792708-0AF0-7D7D-C64C-5374AD07D071}"/>
          </ac:picMkLst>
        </pc:picChg>
        <pc:picChg chg="add mod">
          <ac:chgData name="Willigen, R.F. van der (Rob)" userId="b43bdd62-7b82-48e9-86cd-c7c10e260c14" providerId="ADAL" clId="{56DFA0E7-0860-4137-9977-FAFA9E10D814}" dt="2023-10-09T17:22:12.698" v="1416" actId="1076"/>
          <ac:picMkLst>
            <pc:docMk/>
            <pc:sldMk cId="3874990387" sldId="1980"/>
            <ac:picMk id="5" creationId="{22680A45-5787-CF87-13C0-B1A099F3F5D6}"/>
          </ac:picMkLst>
        </pc:picChg>
      </pc:sldChg>
      <pc:sldChg chg="addSp modSp add ord">
        <pc:chgData name="Willigen, R.F. van der (Rob)" userId="b43bdd62-7b82-48e9-86cd-c7c10e260c14" providerId="ADAL" clId="{56DFA0E7-0860-4137-9977-FAFA9E10D814}" dt="2023-10-09T17:19:03.776" v="1390"/>
        <pc:sldMkLst>
          <pc:docMk/>
          <pc:sldMk cId="786885309" sldId="1981"/>
        </pc:sldMkLst>
        <pc:spChg chg="add mod">
          <ac:chgData name="Willigen, R.F. van der (Rob)" userId="b43bdd62-7b82-48e9-86cd-c7c10e260c14" providerId="ADAL" clId="{56DFA0E7-0860-4137-9977-FAFA9E10D814}" dt="2023-10-09T17:19:03.776" v="1390"/>
          <ac:spMkLst>
            <pc:docMk/>
            <pc:sldMk cId="786885309" sldId="1981"/>
            <ac:spMk id="2" creationId="{81D9E11B-AECC-B096-A0D2-524A34B56E54}"/>
          </ac:spMkLst>
        </pc:spChg>
        <pc:picChg chg="add mod">
          <ac:chgData name="Willigen, R.F. van der (Rob)" userId="b43bdd62-7b82-48e9-86cd-c7c10e260c14" providerId="ADAL" clId="{56DFA0E7-0860-4137-9977-FAFA9E10D814}" dt="2023-10-09T17:18:10.478" v="1386" actId="1076"/>
          <ac:picMkLst>
            <pc:docMk/>
            <pc:sldMk cId="786885309" sldId="1981"/>
            <ac:picMk id="9218" creationId="{4740957B-F3D8-2CFF-BE87-760129689FCF}"/>
          </ac:picMkLst>
        </pc:picChg>
        <pc:picChg chg="add mod">
          <ac:chgData name="Willigen, R.F. van der (Rob)" userId="b43bdd62-7b82-48e9-86cd-c7c10e260c14" providerId="ADAL" clId="{56DFA0E7-0860-4137-9977-FAFA9E10D814}" dt="2023-10-09T17:18:19.406" v="1389" actId="1076"/>
          <ac:picMkLst>
            <pc:docMk/>
            <pc:sldMk cId="786885309" sldId="1981"/>
            <ac:picMk id="9220" creationId="{FDBD457E-CB6C-04B5-E2CC-7090C53E8240}"/>
          </ac:picMkLst>
        </pc:picChg>
      </pc:sldChg>
      <pc:sldChg chg="addSp delSp modSp add mod ord">
        <pc:chgData name="Willigen, R.F. van der (Rob)" userId="b43bdd62-7b82-48e9-86cd-c7c10e260c14" providerId="ADAL" clId="{56DFA0E7-0860-4137-9977-FAFA9E10D814}" dt="2023-10-09T17:35:08.866" v="1620"/>
        <pc:sldMkLst>
          <pc:docMk/>
          <pc:sldMk cId="4177502801" sldId="1982"/>
        </pc:sldMkLst>
        <pc:spChg chg="add del mod">
          <ac:chgData name="Willigen, R.F. van der (Rob)" userId="b43bdd62-7b82-48e9-86cd-c7c10e260c14" providerId="ADAL" clId="{56DFA0E7-0860-4137-9977-FAFA9E10D814}" dt="2023-10-09T17:33:28.685" v="1606" actId="478"/>
          <ac:spMkLst>
            <pc:docMk/>
            <pc:sldMk cId="4177502801" sldId="1982"/>
            <ac:spMk id="4" creationId="{60A7C381-E92E-C1DD-88FB-49CDFEF6A97C}"/>
          </ac:spMkLst>
        </pc:spChg>
        <pc:spChg chg="add del mod">
          <ac:chgData name="Willigen, R.F. van der (Rob)" userId="b43bdd62-7b82-48e9-86cd-c7c10e260c14" providerId="ADAL" clId="{56DFA0E7-0860-4137-9977-FAFA9E10D814}" dt="2023-10-09T17:32:36.091" v="1590"/>
          <ac:spMkLst>
            <pc:docMk/>
            <pc:sldMk cId="4177502801" sldId="1982"/>
            <ac:spMk id="5" creationId="{34100E21-3807-C938-A079-DBB1C874F9AE}"/>
          </ac:spMkLst>
        </pc:spChg>
        <pc:picChg chg="add mod">
          <ac:chgData name="Willigen, R.F. van der (Rob)" userId="b43bdd62-7b82-48e9-86cd-c7c10e260c14" providerId="ADAL" clId="{56DFA0E7-0860-4137-9977-FAFA9E10D814}" dt="2023-10-09T17:33:36.658" v="1609" actId="1076"/>
          <ac:picMkLst>
            <pc:docMk/>
            <pc:sldMk cId="4177502801" sldId="1982"/>
            <ac:picMk id="2" creationId="{9915FF96-E37D-D2FB-3FCE-E62EE7DB1EAF}"/>
          </ac:picMkLst>
        </pc:picChg>
        <pc:picChg chg="add del mod">
          <ac:chgData name="Willigen, R.F. van der (Rob)" userId="b43bdd62-7b82-48e9-86cd-c7c10e260c14" providerId="ADAL" clId="{56DFA0E7-0860-4137-9977-FAFA9E10D814}" dt="2023-10-09T17:34:08.852" v="1617" actId="1076"/>
          <ac:picMkLst>
            <pc:docMk/>
            <pc:sldMk cId="4177502801" sldId="1982"/>
            <ac:picMk id="20483" creationId="{1C308D6F-7C6B-19EA-4838-8956B6D00C2B}"/>
          </ac:picMkLst>
        </pc:picChg>
        <pc:picChg chg="add del mod">
          <ac:chgData name="Willigen, R.F. van der (Rob)" userId="b43bdd62-7b82-48e9-86cd-c7c10e260c14" providerId="ADAL" clId="{56DFA0E7-0860-4137-9977-FAFA9E10D814}" dt="2023-10-09T17:33:31.879" v="1607" actId="478"/>
          <ac:picMkLst>
            <pc:docMk/>
            <pc:sldMk cId="4177502801" sldId="1982"/>
            <ac:picMk id="20485" creationId="{48CC8DE3-C205-ECD6-A199-3DF3829E464E}"/>
          </ac:picMkLst>
        </pc:picChg>
        <pc:picChg chg="add del mod">
          <ac:chgData name="Willigen, R.F. van der (Rob)" userId="b43bdd62-7b82-48e9-86cd-c7c10e260c14" providerId="ADAL" clId="{56DFA0E7-0860-4137-9977-FAFA9E10D814}" dt="2023-10-09T17:33:28.147" v="1605"/>
          <ac:picMkLst>
            <pc:docMk/>
            <pc:sldMk cId="4177502801" sldId="1982"/>
            <ac:picMk id="20487" creationId="{EC036F42-2DB4-34E7-1B88-D58F01AEE757}"/>
          </ac:picMkLst>
        </pc:picChg>
        <pc:picChg chg="add mod">
          <ac:chgData name="Willigen, R.F. van der (Rob)" userId="b43bdd62-7b82-48e9-86cd-c7c10e260c14" providerId="ADAL" clId="{56DFA0E7-0860-4137-9977-FAFA9E10D814}" dt="2023-10-09T17:34:11.132" v="1618" actId="1076"/>
          <ac:picMkLst>
            <pc:docMk/>
            <pc:sldMk cId="4177502801" sldId="1982"/>
            <ac:picMk id="20489" creationId="{EB10FD8D-A7F9-812E-BC65-C59FC8A2EC8A}"/>
          </ac:picMkLst>
        </pc:picChg>
      </pc:sldChg>
      <pc:sldChg chg="addSp modSp add mod">
        <pc:chgData name="Willigen, R.F. van der (Rob)" userId="b43bdd62-7b82-48e9-86cd-c7c10e260c14" providerId="ADAL" clId="{56DFA0E7-0860-4137-9977-FAFA9E10D814}" dt="2023-10-09T18:56:42.220" v="2079" actId="1076"/>
        <pc:sldMkLst>
          <pc:docMk/>
          <pc:sldMk cId="3144809320" sldId="1983"/>
        </pc:sldMkLst>
        <pc:spChg chg="add mod">
          <ac:chgData name="Willigen, R.F. van der (Rob)" userId="b43bdd62-7b82-48e9-86cd-c7c10e260c14" providerId="ADAL" clId="{56DFA0E7-0860-4137-9977-FAFA9E10D814}" dt="2023-10-09T18:56:42.220" v="2079" actId="1076"/>
          <ac:spMkLst>
            <pc:docMk/>
            <pc:sldMk cId="3144809320" sldId="1983"/>
            <ac:spMk id="4" creationId="{CD604A6E-1853-7A72-E8E4-464F6D1E759C}"/>
          </ac:spMkLst>
        </pc:spChg>
        <pc:picChg chg="add mod">
          <ac:chgData name="Willigen, R.F. van der (Rob)" userId="b43bdd62-7b82-48e9-86cd-c7c10e260c14" providerId="ADAL" clId="{56DFA0E7-0860-4137-9977-FAFA9E10D814}" dt="2023-10-09T18:56:38.621" v="2078" actId="1076"/>
          <ac:picMkLst>
            <pc:docMk/>
            <pc:sldMk cId="3144809320" sldId="1983"/>
            <ac:picMk id="2" creationId="{6A73C240-69A9-77D4-9950-D5742963B4A9}"/>
          </ac:picMkLst>
        </pc:picChg>
      </pc:sldChg>
      <pc:sldChg chg="addSp modSp add del mod">
        <pc:chgData name="Willigen, R.F. van der (Rob)" userId="b43bdd62-7b82-48e9-86cd-c7c10e260c14" providerId="ADAL" clId="{56DFA0E7-0860-4137-9977-FAFA9E10D814}" dt="2023-10-09T18:05:53.464" v="1881" actId="167"/>
        <pc:sldMkLst>
          <pc:docMk/>
          <pc:sldMk cId="293356071" sldId="1984"/>
        </pc:sldMkLst>
        <pc:spChg chg="add mod ord">
          <ac:chgData name="Willigen, R.F. van der (Rob)" userId="b43bdd62-7b82-48e9-86cd-c7c10e260c14" providerId="ADAL" clId="{56DFA0E7-0860-4137-9977-FAFA9E10D814}" dt="2023-10-09T18:05:53.464" v="1881" actId="167"/>
          <ac:spMkLst>
            <pc:docMk/>
            <pc:sldMk cId="293356071" sldId="1984"/>
            <ac:spMk id="2" creationId="{B0F4A849-2AA6-0966-BA6E-71149F7783DE}"/>
          </ac:spMkLst>
        </pc:spChg>
        <pc:spChg chg="mod">
          <ac:chgData name="Willigen, R.F. van der (Rob)" userId="b43bdd62-7b82-48e9-86cd-c7c10e260c14" providerId="ADAL" clId="{56DFA0E7-0860-4137-9977-FAFA9E10D814}" dt="2023-10-09T17:26:30.515" v="1527" actId="20577"/>
          <ac:spMkLst>
            <pc:docMk/>
            <pc:sldMk cId="293356071" sldId="1984"/>
            <ac:spMk id="8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7:25:02.288" v="1472" actId="47"/>
        <pc:sldMkLst>
          <pc:docMk/>
          <pc:sldMk cId="2706149077" sldId="1985"/>
        </pc:sldMkLst>
      </pc:sldChg>
      <pc:sldChg chg="add del">
        <pc:chgData name="Willigen, R.F. van der (Rob)" userId="b43bdd62-7b82-48e9-86cd-c7c10e260c14" providerId="ADAL" clId="{56DFA0E7-0860-4137-9977-FAFA9E10D814}" dt="2023-10-09T17:25:04.077" v="1473" actId="47"/>
        <pc:sldMkLst>
          <pc:docMk/>
          <pc:sldMk cId="2222147762" sldId="1986"/>
        </pc:sldMkLst>
      </pc:sldChg>
      <pc:sldChg chg="addSp modSp add mod ord">
        <pc:chgData name="Willigen, R.F. van der (Rob)" userId="b43bdd62-7b82-48e9-86cd-c7c10e260c14" providerId="ADAL" clId="{56DFA0E7-0860-4137-9977-FAFA9E10D814}" dt="2023-10-09T18:06:04.935" v="1883" actId="167"/>
        <pc:sldMkLst>
          <pc:docMk/>
          <pc:sldMk cId="4021045386" sldId="1987"/>
        </pc:sldMkLst>
        <pc:spChg chg="add mod ord">
          <ac:chgData name="Willigen, R.F. van der (Rob)" userId="b43bdd62-7b82-48e9-86cd-c7c10e260c14" providerId="ADAL" clId="{56DFA0E7-0860-4137-9977-FAFA9E10D814}" dt="2023-10-09T18:06:04.935" v="1883" actId="167"/>
          <ac:spMkLst>
            <pc:docMk/>
            <pc:sldMk cId="4021045386" sldId="1987"/>
            <ac:spMk id="2" creationId="{1D90141D-12B6-C646-F850-8CB2E5C84C30}"/>
          </ac:spMkLst>
        </pc:spChg>
        <pc:spChg chg="mod">
          <ac:chgData name="Willigen, R.F. van der (Rob)" userId="b43bdd62-7b82-48e9-86cd-c7c10e260c14" providerId="ADAL" clId="{56DFA0E7-0860-4137-9977-FAFA9E10D814}" dt="2023-10-09T17:26:16.159" v="1514" actId="20577"/>
          <ac:spMkLst>
            <pc:docMk/>
            <pc:sldMk cId="4021045386" sldId="1987"/>
            <ac:spMk id="8" creationId="{00000000-0000-0000-0000-000000000000}"/>
          </ac:spMkLst>
        </pc:spChg>
      </pc:sldChg>
      <pc:sldChg chg="addSp modSp add mod ord">
        <pc:chgData name="Willigen, R.F. van der (Rob)" userId="b43bdd62-7b82-48e9-86cd-c7c10e260c14" providerId="ADAL" clId="{56DFA0E7-0860-4137-9977-FAFA9E10D814}" dt="2023-10-09T18:06:15.661" v="1885" actId="167"/>
        <pc:sldMkLst>
          <pc:docMk/>
          <pc:sldMk cId="1129841539" sldId="1988"/>
        </pc:sldMkLst>
        <pc:spChg chg="add mod ord">
          <ac:chgData name="Willigen, R.F. van der (Rob)" userId="b43bdd62-7b82-48e9-86cd-c7c10e260c14" providerId="ADAL" clId="{56DFA0E7-0860-4137-9977-FAFA9E10D814}" dt="2023-10-09T18:06:15.661" v="1885" actId="167"/>
          <ac:spMkLst>
            <pc:docMk/>
            <pc:sldMk cId="1129841539" sldId="1988"/>
            <ac:spMk id="2" creationId="{C4B3A0BA-6F49-1B12-EA33-AA0D8B158228}"/>
          </ac:spMkLst>
        </pc:spChg>
        <pc:spChg chg="mod">
          <ac:chgData name="Willigen, R.F. van der (Rob)" userId="b43bdd62-7b82-48e9-86cd-c7c10e260c14" providerId="ADAL" clId="{56DFA0E7-0860-4137-9977-FAFA9E10D814}" dt="2023-10-09T17:28:05.446" v="1554" actId="255"/>
          <ac:spMkLst>
            <pc:docMk/>
            <pc:sldMk cId="1129841539" sldId="1988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6DFA0E7-0860-4137-9977-FAFA9E10D814}" dt="2023-10-09T17:27:55.548" v="1553" actId="14100"/>
          <ac:grpSpMkLst>
            <pc:docMk/>
            <pc:sldMk cId="1129841539" sldId="1988"/>
            <ac:grpSpMk id="4" creationId="{00000000-0000-0000-0000-000000000000}"/>
          </ac:grpSpMkLst>
        </pc:grpChg>
      </pc:sldChg>
      <pc:sldChg chg="add del ord">
        <pc:chgData name="Willigen, R.F. van der (Rob)" userId="b43bdd62-7b82-48e9-86cd-c7c10e260c14" providerId="ADAL" clId="{56DFA0E7-0860-4137-9977-FAFA9E10D814}" dt="2023-10-09T17:28:19.890" v="1559" actId="47"/>
        <pc:sldMkLst>
          <pc:docMk/>
          <pc:sldMk cId="2364862774" sldId="1989"/>
        </pc:sldMkLst>
      </pc:sldChg>
      <pc:sldChg chg="modSp add del mod ord">
        <pc:chgData name="Willigen, R.F. van der (Rob)" userId="b43bdd62-7b82-48e9-86cd-c7c10e260c14" providerId="ADAL" clId="{56DFA0E7-0860-4137-9977-FAFA9E10D814}" dt="2023-10-09T17:28:17.999" v="1558" actId="47"/>
        <pc:sldMkLst>
          <pc:docMk/>
          <pc:sldMk cId="3775608620" sldId="1990"/>
        </pc:sldMkLst>
        <pc:spChg chg="mod">
          <ac:chgData name="Willigen, R.F. van der (Rob)" userId="b43bdd62-7b82-48e9-86cd-c7c10e260c14" providerId="ADAL" clId="{56DFA0E7-0860-4137-9977-FAFA9E10D814}" dt="2023-10-09T17:26:58.870" v="1543" actId="20577"/>
          <ac:spMkLst>
            <pc:docMk/>
            <pc:sldMk cId="3775608620" sldId="1990"/>
            <ac:spMk id="8" creationId="{00000000-0000-0000-0000-000000000000}"/>
          </ac:spMkLst>
        </pc:spChg>
      </pc:sldChg>
      <pc:sldChg chg="addSp modSp add mod ord">
        <pc:chgData name="Willigen, R.F. van der (Rob)" userId="b43bdd62-7b82-48e9-86cd-c7c10e260c14" providerId="ADAL" clId="{56DFA0E7-0860-4137-9977-FAFA9E10D814}" dt="2023-10-09T18:06:26.136" v="1887" actId="167"/>
        <pc:sldMkLst>
          <pc:docMk/>
          <pc:sldMk cId="3120627163" sldId="1991"/>
        </pc:sldMkLst>
        <pc:spChg chg="add mod ord">
          <ac:chgData name="Willigen, R.F. van der (Rob)" userId="b43bdd62-7b82-48e9-86cd-c7c10e260c14" providerId="ADAL" clId="{56DFA0E7-0860-4137-9977-FAFA9E10D814}" dt="2023-10-09T18:06:26.136" v="1887" actId="167"/>
          <ac:spMkLst>
            <pc:docMk/>
            <pc:sldMk cId="3120627163" sldId="1991"/>
            <ac:spMk id="2" creationId="{08D22E08-9D7E-9AF7-07C0-5C1444710A68}"/>
          </ac:spMkLst>
        </pc:spChg>
        <pc:spChg chg="mod">
          <ac:chgData name="Willigen, R.F. van der (Rob)" userId="b43bdd62-7b82-48e9-86cd-c7c10e260c14" providerId="ADAL" clId="{56DFA0E7-0860-4137-9977-FAFA9E10D814}" dt="2023-10-09T17:28:28.273" v="1570" actId="20577"/>
          <ac:spMkLst>
            <pc:docMk/>
            <pc:sldMk cId="3120627163" sldId="1991"/>
            <ac:spMk id="8" creationId="{00000000-0000-0000-0000-000000000000}"/>
          </ac:spMkLst>
        </pc:spChg>
      </pc:sldChg>
      <pc:sldChg chg="addSp delSp modSp add mod">
        <pc:chgData name="Willigen, R.F. van der (Rob)" userId="b43bdd62-7b82-48e9-86cd-c7c10e260c14" providerId="ADAL" clId="{56DFA0E7-0860-4137-9977-FAFA9E10D814}" dt="2023-10-09T18:09:20.420" v="1961" actId="207"/>
        <pc:sldMkLst>
          <pc:docMk/>
          <pc:sldMk cId="1806392458" sldId="1992"/>
        </pc:sldMkLst>
        <pc:spChg chg="add mod">
          <ac:chgData name="Willigen, R.F. van der (Rob)" userId="b43bdd62-7b82-48e9-86cd-c7c10e260c14" providerId="ADAL" clId="{56DFA0E7-0860-4137-9977-FAFA9E10D814}" dt="2023-10-09T18:09:20.420" v="1961" actId="207"/>
          <ac:spMkLst>
            <pc:docMk/>
            <pc:sldMk cId="1806392458" sldId="1992"/>
            <ac:spMk id="2" creationId="{CF70176B-2F5C-0E4A-4C58-B36DE38D7817}"/>
          </ac:spMkLst>
        </pc:spChg>
        <pc:spChg chg="mod">
          <ac:chgData name="Willigen, R.F. van der (Rob)" userId="b43bdd62-7b82-48e9-86cd-c7c10e260c14" providerId="ADAL" clId="{56DFA0E7-0860-4137-9977-FAFA9E10D814}" dt="2023-10-09T18:07:33.178" v="1904" actId="20577"/>
          <ac:spMkLst>
            <pc:docMk/>
            <pc:sldMk cId="1806392458" sldId="1992"/>
            <ac:spMk id="8" creationId="{0D501CA2-5363-7349-A6FD-BF7678EE2552}"/>
          </ac:spMkLst>
        </pc:spChg>
        <pc:spChg chg="mod">
          <ac:chgData name="Willigen, R.F. van der (Rob)" userId="b43bdd62-7b82-48e9-86cd-c7c10e260c14" providerId="ADAL" clId="{56DFA0E7-0860-4137-9977-FAFA9E10D814}" dt="2023-10-09T17:37:51.586" v="1680" actId="164"/>
          <ac:spMkLst>
            <pc:docMk/>
            <pc:sldMk cId="1806392458" sldId="1992"/>
            <ac:spMk id="10" creationId="{6C58FA97-DE2F-11CA-BBFA-773BB1C4B442}"/>
          </ac:spMkLst>
        </pc:spChg>
        <pc:spChg chg="del">
          <ac:chgData name="Willigen, R.F. van der (Rob)" userId="b43bdd62-7b82-48e9-86cd-c7c10e260c14" providerId="ADAL" clId="{56DFA0E7-0860-4137-9977-FAFA9E10D814}" dt="2023-10-09T17:36:45.533" v="1634" actId="478"/>
          <ac:spMkLst>
            <pc:docMk/>
            <pc:sldMk cId="1806392458" sldId="1992"/>
            <ac:spMk id="13" creationId="{559B3AE0-B68F-A77A-A2E2-0C37010A8895}"/>
          </ac:spMkLst>
        </pc:spChg>
        <pc:spChg chg="del">
          <ac:chgData name="Willigen, R.F. van der (Rob)" userId="b43bdd62-7b82-48e9-86cd-c7c10e260c14" providerId="ADAL" clId="{56DFA0E7-0860-4137-9977-FAFA9E10D814}" dt="2023-10-09T17:36:47.174" v="1635" actId="478"/>
          <ac:spMkLst>
            <pc:docMk/>
            <pc:sldMk cId="1806392458" sldId="1992"/>
            <ac:spMk id="15" creationId="{27B893C2-0776-A239-54B9-1DF492841441}"/>
          </ac:spMkLst>
        </pc:spChg>
        <pc:spChg chg="mod">
          <ac:chgData name="Willigen, R.F. van der (Rob)" userId="b43bdd62-7b82-48e9-86cd-c7c10e260c14" providerId="ADAL" clId="{56DFA0E7-0860-4137-9977-FAFA9E10D814}" dt="2023-10-09T17:37:51.586" v="1680" actId="164"/>
          <ac:spMkLst>
            <pc:docMk/>
            <pc:sldMk cId="1806392458" sldId="1992"/>
            <ac:spMk id="17" creationId="{FBEB7A31-B890-3489-ADC8-1E1D55071DD3}"/>
          </ac:spMkLst>
        </pc:spChg>
        <pc:grpChg chg="add del mod">
          <ac:chgData name="Willigen, R.F. van der (Rob)" userId="b43bdd62-7b82-48e9-86cd-c7c10e260c14" providerId="ADAL" clId="{56DFA0E7-0860-4137-9977-FAFA9E10D814}" dt="2023-10-09T18:07:37.513" v="1905" actId="478"/>
          <ac:grpSpMkLst>
            <pc:docMk/>
            <pc:sldMk cId="1806392458" sldId="1992"/>
            <ac:grpSpMk id="3" creationId="{B9E05A7E-5A46-869D-FEFF-85356133D3AE}"/>
          </ac:grpSpMkLst>
        </pc:grpChg>
        <pc:grpChg chg="mod">
          <ac:chgData name="Willigen, R.F. van der (Rob)" userId="b43bdd62-7b82-48e9-86cd-c7c10e260c14" providerId="ADAL" clId="{56DFA0E7-0860-4137-9977-FAFA9E10D814}" dt="2023-10-09T17:37:51.586" v="1680" actId="164"/>
          <ac:grpSpMkLst>
            <pc:docMk/>
            <pc:sldMk cId="1806392458" sldId="1992"/>
            <ac:grpSpMk id="5" creationId="{69F7EAA1-6FF0-C2AC-2305-6C339B66DFD6}"/>
          </ac:grpSpMkLst>
        </pc:grpChg>
        <pc:picChg chg="mod">
          <ac:chgData name="Willigen, R.F. van der (Rob)" userId="b43bdd62-7b82-48e9-86cd-c7c10e260c14" providerId="ADAL" clId="{56DFA0E7-0860-4137-9977-FAFA9E10D814}" dt="2023-10-09T17:39:03.572" v="1749" actId="1076"/>
          <ac:picMkLst>
            <pc:docMk/>
            <pc:sldMk cId="1806392458" sldId="1992"/>
            <ac:picMk id="4" creationId="{615B9CF4-8011-27AD-63DA-333563528B4E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51:45.796" v="2053" actId="1035"/>
        <pc:sldMkLst>
          <pc:docMk/>
          <pc:sldMk cId="3404388238" sldId="1993"/>
        </pc:sldMkLst>
        <pc:spChg chg="add mod ord">
          <ac:chgData name="Willigen, R.F. van der (Rob)" userId="b43bdd62-7b82-48e9-86cd-c7c10e260c14" providerId="ADAL" clId="{56DFA0E7-0860-4137-9977-FAFA9E10D814}" dt="2023-10-09T18:05:29.504" v="1878" actId="167"/>
          <ac:spMkLst>
            <pc:docMk/>
            <pc:sldMk cId="3404388238" sldId="1993"/>
            <ac:spMk id="2" creationId="{E327F727-23E6-604F-8853-EDE2536DC835}"/>
          </ac:spMkLst>
        </pc:spChg>
        <pc:spChg chg="mod">
          <ac:chgData name="Willigen, R.F. van der (Rob)" userId="b43bdd62-7b82-48e9-86cd-c7c10e260c14" providerId="ADAL" clId="{56DFA0E7-0860-4137-9977-FAFA9E10D814}" dt="2023-10-09T18:51:45.796" v="2053" actId="1035"/>
          <ac:spMkLst>
            <pc:docMk/>
            <pc:sldMk cId="3404388238" sldId="1993"/>
            <ac:spMk id="8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9:04:36.980" v="2095" actId="47"/>
        <pc:sldMkLst>
          <pc:docMk/>
          <pc:sldMk cId="728326045" sldId="1994"/>
        </pc:sldMkLst>
      </pc:sldChg>
      <pc:sldChg chg="addSp modSp add ord">
        <pc:chgData name="Willigen, R.F. van der (Rob)" userId="b43bdd62-7b82-48e9-86cd-c7c10e260c14" providerId="ADAL" clId="{56DFA0E7-0860-4137-9977-FAFA9E10D814}" dt="2023-10-09T19:00:36.782" v="2090" actId="14100"/>
        <pc:sldMkLst>
          <pc:docMk/>
          <pc:sldMk cId="1821547965" sldId="1995"/>
        </pc:sldMkLst>
        <pc:picChg chg="add mod">
          <ac:chgData name="Willigen, R.F. van der (Rob)" userId="b43bdd62-7b82-48e9-86cd-c7c10e260c14" providerId="ADAL" clId="{56DFA0E7-0860-4137-9977-FAFA9E10D814}" dt="2023-10-09T19:00:07.149" v="2085" actId="1076"/>
          <ac:picMkLst>
            <pc:docMk/>
            <pc:sldMk cId="1821547965" sldId="1995"/>
            <ac:picMk id="26626" creationId="{75308B04-7174-0227-ADE4-C8DFF35AC9D1}"/>
          </ac:picMkLst>
        </pc:picChg>
        <pc:picChg chg="add mod">
          <ac:chgData name="Willigen, R.F. van der (Rob)" userId="b43bdd62-7b82-48e9-86cd-c7c10e260c14" providerId="ADAL" clId="{56DFA0E7-0860-4137-9977-FAFA9E10D814}" dt="2023-10-09T19:00:36.782" v="2090" actId="14100"/>
          <ac:picMkLst>
            <pc:docMk/>
            <pc:sldMk cId="1821547965" sldId="1995"/>
            <ac:picMk id="26628" creationId="{180E2ED6-215F-107B-EAAB-B2CA78F36968}"/>
          </ac:picMkLst>
        </pc:picChg>
      </pc:sldChg>
      <pc:sldChg chg="addSp modSp add mod ord">
        <pc:chgData name="Willigen, R.F. van der (Rob)" userId="b43bdd62-7b82-48e9-86cd-c7c10e260c14" providerId="ADAL" clId="{56DFA0E7-0860-4137-9977-FAFA9E10D814}" dt="2023-10-09T18:54:02.923" v="2065" actId="207"/>
        <pc:sldMkLst>
          <pc:docMk/>
          <pc:sldMk cId="2598089339" sldId="1996"/>
        </pc:sldMkLst>
        <pc:spChg chg="add mod">
          <ac:chgData name="Willigen, R.F. van der (Rob)" userId="b43bdd62-7b82-48e9-86cd-c7c10e260c14" providerId="ADAL" clId="{56DFA0E7-0860-4137-9977-FAFA9E10D814}" dt="2023-10-09T18:54:02.923" v="2065" actId="207"/>
          <ac:spMkLst>
            <pc:docMk/>
            <pc:sldMk cId="2598089339" sldId="1996"/>
            <ac:spMk id="5" creationId="{2087810B-D26A-74BA-A413-E1B589EB6860}"/>
          </ac:spMkLst>
        </pc:spChg>
        <pc:picChg chg="add mod">
          <ac:chgData name="Willigen, R.F. van der (Rob)" userId="b43bdd62-7b82-48e9-86cd-c7c10e260c14" providerId="ADAL" clId="{56DFA0E7-0860-4137-9977-FAFA9E10D814}" dt="2023-10-09T18:53:38.581" v="2059" actId="1076"/>
          <ac:picMkLst>
            <pc:docMk/>
            <pc:sldMk cId="2598089339" sldId="1996"/>
            <ac:picMk id="3" creationId="{5876EFE0-F33A-69C9-5166-2E4BE7605B65}"/>
          </ac:picMkLst>
        </pc:picChg>
      </pc:sldChg>
      <pc:sldChg chg="delSp modSp add mod">
        <pc:chgData name="Willigen, R.F. van der (Rob)" userId="b43bdd62-7b82-48e9-86cd-c7c10e260c14" providerId="ADAL" clId="{56DFA0E7-0860-4137-9977-FAFA9E10D814}" dt="2023-10-09T18:09:35.268" v="1963" actId="1076"/>
        <pc:sldMkLst>
          <pc:docMk/>
          <pc:sldMk cId="3960494341" sldId="1997"/>
        </pc:sldMkLst>
        <pc:spChg chg="del">
          <ac:chgData name="Willigen, R.F. van der (Rob)" userId="b43bdd62-7b82-48e9-86cd-c7c10e260c14" providerId="ADAL" clId="{56DFA0E7-0860-4137-9977-FAFA9E10D814}" dt="2023-10-09T18:09:29.015" v="1962" actId="478"/>
          <ac:spMkLst>
            <pc:docMk/>
            <pc:sldMk cId="3960494341" sldId="1997"/>
            <ac:spMk id="2" creationId="{CF70176B-2F5C-0E4A-4C58-B36DE38D7817}"/>
          </ac:spMkLst>
        </pc:spChg>
        <pc:grpChg chg="mod">
          <ac:chgData name="Willigen, R.F. van der (Rob)" userId="b43bdd62-7b82-48e9-86cd-c7c10e260c14" providerId="ADAL" clId="{56DFA0E7-0860-4137-9977-FAFA9E10D814}" dt="2023-10-09T18:09:35.268" v="1963" actId="1076"/>
          <ac:grpSpMkLst>
            <pc:docMk/>
            <pc:sldMk cId="3960494341" sldId="1997"/>
            <ac:grpSpMk id="3" creationId="{B9E05A7E-5A46-869D-FEFF-85356133D3AE}"/>
          </ac:grpSpMkLst>
        </pc:grpChg>
      </pc:sldChg>
      <pc:sldChg chg="modSp add del mod">
        <pc:chgData name="Willigen, R.F. van der (Rob)" userId="b43bdd62-7b82-48e9-86cd-c7c10e260c14" providerId="ADAL" clId="{56DFA0E7-0860-4137-9977-FAFA9E10D814}" dt="2023-10-09T18:05:37.439" v="1879" actId="47"/>
        <pc:sldMkLst>
          <pc:docMk/>
          <pc:sldMk cId="4210116485" sldId="1997"/>
        </pc:sldMkLst>
        <pc:spChg chg="mod">
          <ac:chgData name="Willigen, R.F. van der (Rob)" userId="b43bdd62-7b82-48e9-86cd-c7c10e260c14" providerId="ADAL" clId="{56DFA0E7-0860-4137-9977-FAFA9E10D814}" dt="2023-10-09T18:04:59.665" v="1876" actId="14100"/>
          <ac:spMkLst>
            <pc:docMk/>
            <pc:sldMk cId="4210116485" sldId="1997"/>
            <ac:spMk id="3" creationId="{00000000-0000-0000-0000-000000000000}"/>
          </ac:spMkLst>
        </pc:spChg>
      </pc:sldChg>
      <pc:sldChg chg="add del">
        <pc:chgData name="Willigen, R.F. van der (Rob)" userId="b43bdd62-7b82-48e9-86cd-c7c10e260c14" providerId="ADAL" clId="{56DFA0E7-0860-4137-9977-FAFA9E10D814}" dt="2023-10-09T19:04:56.814" v="2098" actId="47"/>
        <pc:sldMkLst>
          <pc:docMk/>
          <pc:sldMk cId="827866360" sldId="1998"/>
        </pc:sldMkLst>
      </pc:sldChg>
      <pc:sldChg chg="add del ord">
        <pc:chgData name="Willigen, R.F. van der (Rob)" userId="b43bdd62-7b82-48e9-86cd-c7c10e260c14" providerId="ADAL" clId="{56DFA0E7-0860-4137-9977-FAFA9E10D814}" dt="2023-10-09T18:04:59.002" v="1875"/>
        <pc:sldMkLst>
          <pc:docMk/>
          <pc:sldMk cId="1834073353" sldId="1998"/>
        </pc:sldMkLst>
      </pc:sldChg>
      <pc:sldChg chg="add del">
        <pc:chgData name="Willigen, R.F. van der (Rob)" userId="b43bdd62-7b82-48e9-86cd-c7c10e260c14" providerId="ADAL" clId="{56DFA0E7-0860-4137-9977-FAFA9E10D814}" dt="2023-10-09T19:04:57.790" v="2099" actId="47"/>
        <pc:sldMkLst>
          <pc:docMk/>
          <pc:sldMk cId="967384566" sldId="1999"/>
        </pc:sldMkLst>
      </pc:sldChg>
      <pc:sldChg chg="add del">
        <pc:chgData name="Willigen, R.F. van der (Rob)" userId="b43bdd62-7b82-48e9-86cd-c7c10e260c14" providerId="ADAL" clId="{56DFA0E7-0860-4137-9977-FAFA9E10D814}" dt="2023-10-09T18:04:58.285" v="1873"/>
        <pc:sldMkLst>
          <pc:docMk/>
          <pc:sldMk cId="994917486" sldId="1999"/>
        </pc:sldMkLst>
      </pc:sldChg>
      <pc:sldChg chg="add del">
        <pc:chgData name="Willigen, R.F. van der (Rob)" userId="b43bdd62-7b82-48e9-86cd-c7c10e260c14" providerId="ADAL" clId="{56DFA0E7-0860-4137-9977-FAFA9E10D814}" dt="2023-10-09T19:04:59.347" v="2100" actId="47"/>
        <pc:sldMkLst>
          <pc:docMk/>
          <pc:sldMk cId="1933265560" sldId="2000"/>
        </pc:sldMkLst>
      </pc:sldChg>
      <pc:sldChg chg="add del">
        <pc:chgData name="Willigen, R.F. van der (Rob)" userId="b43bdd62-7b82-48e9-86cd-c7c10e260c14" providerId="ADAL" clId="{56DFA0E7-0860-4137-9977-FAFA9E10D814}" dt="2023-10-09T18:04:57.976" v="1872"/>
        <pc:sldMkLst>
          <pc:docMk/>
          <pc:sldMk cId="3530835501" sldId="2000"/>
        </pc:sldMkLst>
      </pc:sldChg>
      <pc:sldMasterChg chg="delSldLayout">
        <pc:chgData name="Willigen, R.F. van der (Rob)" userId="b43bdd62-7b82-48e9-86cd-c7c10e260c14" providerId="ADAL" clId="{56DFA0E7-0860-4137-9977-FAFA9E10D814}" dt="2023-10-09T14:37:06.638" v="299" actId="47"/>
        <pc:sldMasterMkLst>
          <pc:docMk/>
          <pc:sldMasterMk cId="1012036108" sldId="2147483648"/>
        </pc:sldMasterMkLst>
        <pc:sldLayoutChg chg="del">
          <pc:chgData name="Willigen, R.F. van der (Rob)" userId="b43bdd62-7b82-48e9-86cd-c7c10e260c14" providerId="ADAL" clId="{56DFA0E7-0860-4137-9977-FAFA9E10D814}" dt="2023-10-09T14:37:06.638" v="299" actId="47"/>
          <pc:sldLayoutMkLst>
            <pc:docMk/>
            <pc:sldMasterMk cId="1012036108" sldId="2147483648"/>
            <pc:sldLayoutMk cId="273973794" sldId="2147483700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37:06.638" v="299" actId="47"/>
          <pc:sldLayoutMkLst>
            <pc:docMk/>
            <pc:sldMasterMk cId="1012036108" sldId="2147483648"/>
            <pc:sldLayoutMk cId="2114880928" sldId="2147483701"/>
          </pc:sldLayoutMkLst>
        </pc:sldLayoutChg>
      </pc:sldMasterChg>
      <pc:sldMasterChg chg="delSldLayout">
        <pc:chgData name="Willigen, R.F. van der (Rob)" userId="b43bdd62-7b82-48e9-86cd-c7c10e260c14" providerId="ADAL" clId="{56DFA0E7-0860-4137-9977-FAFA9E10D814}" dt="2023-10-09T14:18:13.603" v="60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2600388679" sldId="2147483667"/>
            <pc:sldLayoutMk cId="2008557207" sldId="2147483702"/>
          </pc:sldLayoutMkLst>
        </pc:sldLayoutChg>
      </pc:sldMasterChg>
      <pc:sldMasterChg chg="del delSldLayout">
        <pc:chgData name="Willigen, R.F. van der (Rob)" userId="b43bdd62-7b82-48e9-86cd-c7c10e260c14" providerId="ADAL" clId="{56DFA0E7-0860-4137-9977-FAFA9E10D814}" dt="2023-10-09T14:18:13.603" v="60" actId="47"/>
        <pc:sldMasterMkLst>
          <pc:docMk/>
          <pc:sldMasterMk cId="3415241770" sldId="2147483703"/>
        </pc:sldMasterMkLst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1491923477" sldId="2147483704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565790216" sldId="2147483705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990741184" sldId="2147483706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155139906" sldId="2147483707"/>
          </pc:sldLayoutMkLst>
        </pc:sldLayoutChg>
        <pc:sldLayoutChg chg="del">
          <pc:chgData name="Willigen, R.F. van der (Rob)" userId="b43bdd62-7b82-48e9-86cd-c7c10e260c14" providerId="ADAL" clId="{56DFA0E7-0860-4137-9977-FAFA9E10D814}" dt="2023-10-09T14:18:13.603" v="60" actId="47"/>
          <pc:sldLayoutMkLst>
            <pc:docMk/>
            <pc:sldMasterMk cId="3415241770" sldId="2147483703"/>
            <pc:sldLayoutMk cId="3582303121" sldId="2147483708"/>
          </pc:sldLayoutMkLst>
        </pc:sldLayoutChg>
      </pc:sldMasterChg>
    </pc:docChg>
  </pc:docChgLst>
  <pc:docChgLst>
    <pc:chgData name="Willigen, R.F. van der (Rob)" userId="b43bdd62-7b82-48e9-86cd-c7c10e260c14" providerId="ADAL" clId="{2D879C1D-F87B-4632-BDE4-B889EB103CFE}"/>
    <pc:docChg chg="addSld modSld">
      <pc:chgData name="Willigen, R.F. van der (Rob)" userId="b43bdd62-7b82-48e9-86cd-c7c10e260c14" providerId="ADAL" clId="{2D879C1D-F87B-4632-BDE4-B889EB103CFE}" dt="2022-11-04T08:20:15.399" v="89"/>
      <pc:docMkLst>
        <pc:docMk/>
      </pc:docMkLst>
      <pc:sldChg chg="add">
        <pc:chgData name="Willigen, R.F. van der (Rob)" userId="b43bdd62-7b82-48e9-86cd-c7c10e260c14" providerId="ADAL" clId="{2D879C1D-F87B-4632-BDE4-B889EB103CFE}" dt="2022-11-04T08:20:15.399" v="89"/>
        <pc:sldMkLst>
          <pc:docMk/>
          <pc:sldMk cId="2865494874" sldId="1178"/>
        </pc:sldMkLst>
      </pc:sldChg>
      <pc:sldChg chg="modSp mod">
        <pc:chgData name="Willigen, R.F. van der (Rob)" userId="b43bdd62-7b82-48e9-86cd-c7c10e260c14" providerId="ADAL" clId="{2D879C1D-F87B-4632-BDE4-B889EB103CFE}" dt="2022-11-04T08:13:34.758" v="87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2D879C1D-F87B-4632-BDE4-B889EB103CFE}" dt="2022-11-04T08:13:34.758" v="87" actId="1076"/>
          <ac:spMkLst>
            <pc:docMk/>
            <pc:sldMk cId="454509505" sldId="1445"/>
            <ac:spMk id="6" creationId="{4BF33E0F-0D31-4534-BA0F-301A70A7148E}"/>
          </ac:spMkLst>
        </pc:spChg>
        <pc:picChg chg="mod">
          <ac:chgData name="Willigen, R.F. van der (Rob)" userId="b43bdd62-7b82-48e9-86cd-c7c10e260c14" providerId="ADAL" clId="{2D879C1D-F87B-4632-BDE4-B889EB103CFE}" dt="2022-11-04T08:12:59.365" v="81" actId="1076"/>
          <ac:picMkLst>
            <pc:docMk/>
            <pc:sldMk cId="454509505" sldId="1445"/>
            <ac:picMk id="9" creationId="{28D2CB94-8819-4586-BCB3-2B8035A79FAE}"/>
          </ac:picMkLst>
        </pc:picChg>
        <pc:picChg chg="mod">
          <ac:chgData name="Willigen, R.F. van der (Rob)" userId="b43bdd62-7b82-48e9-86cd-c7c10e260c14" providerId="ADAL" clId="{2D879C1D-F87B-4632-BDE4-B889EB103CFE}" dt="2022-11-04T08:12:33.932" v="77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949839666" sldId="1711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924760860" sldId="1712"/>
        </pc:sldMkLst>
      </pc:sldChg>
      <pc:sldChg chg="add">
        <pc:chgData name="Willigen, R.F. van der (Rob)" userId="b43bdd62-7b82-48e9-86cd-c7c10e260c14" providerId="ADAL" clId="{2D879C1D-F87B-4632-BDE4-B889EB103CFE}" dt="2022-11-04T08:18:36.930" v="88"/>
        <pc:sldMkLst>
          <pc:docMk/>
          <pc:sldMk cId="2135213992" sldId="1714"/>
        </pc:sldMkLst>
      </pc:sldChg>
    </pc:docChg>
  </pc:docChgLst>
  <pc:docChgLst>
    <pc:chgData name="Willigen, R.F. van der (Rob)" userId="b43bdd62-7b82-48e9-86cd-c7c10e260c14" providerId="ADAL" clId="{1A78EAD3-EE79-480D-B19D-8C0A37651AE7}"/>
    <pc:docChg chg="undo custSel addSld delSld modSld sldOrd">
      <pc:chgData name="Willigen, R.F. van der (Rob)" userId="b43bdd62-7b82-48e9-86cd-c7c10e260c14" providerId="ADAL" clId="{1A78EAD3-EE79-480D-B19D-8C0A37651AE7}" dt="2023-05-31T10:14:25.712" v="218" actId="207"/>
      <pc:docMkLst>
        <pc:docMk/>
      </pc:docMkLst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1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6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11213409" sldId="26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4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5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6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26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72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0" sldId="27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27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61170949" sldId="30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80034838" sldId="31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244092431" sldId="31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964767604" sldId="320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2333422211" sldId="331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0166007" sldId="33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4168243155" sldId="335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89302534" sldId="33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905509297" sldId="33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07833079" sldId="33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688452288" sldId="34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688798273" sldId="34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019299220" sldId="34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0" sldId="34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467702386" sldId="389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082146471" sldId="71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037772844" sldId="119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07736301" sldId="141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780487310" sldId="141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77957718" sldId="143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75362676" sldId="143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84297888" sldId="1442"/>
        </pc:sldMkLst>
      </pc:sldChg>
      <pc:sldChg chg="addSp modSp mod">
        <pc:chgData name="Willigen, R.F. van der (Rob)" userId="b43bdd62-7b82-48e9-86cd-c7c10e260c14" providerId="ADAL" clId="{1A78EAD3-EE79-480D-B19D-8C0A37651AE7}" dt="2023-05-31T10:14:25.712" v="218" actId="207"/>
        <pc:sldMkLst>
          <pc:docMk/>
          <pc:sldMk cId="454509505" sldId="1445"/>
        </pc:sldMkLst>
        <pc:spChg chg="add mod">
          <ac:chgData name="Willigen, R.F. van der (Rob)" userId="b43bdd62-7b82-48e9-86cd-c7c10e260c14" providerId="ADAL" clId="{1A78EAD3-EE79-480D-B19D-8C0A37651AE7}" dt="2023-05-31T10:14:25.712" v="218" actId="20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1A78EAD3-EE79-480D-B19D-8C0A37651AE7}" dt="2023-05-31T10:01:10.123" v="122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1A78EAD3-EE79-480D-B19D-8C0A37651AE7}" dt="2023-05-31T09:48:00.160" v="37" actId="20577"/>
          <ac:spMkLst>
            <pc:docMk/>
            <pc:sldMk cId="454509505" sldId="1445"/>
            <ac:spMk id="11" creationId="{FA0B4F31-DD84-46B1-AF5E-F3EEF4B3B3C0}"/>
          </ac:spMkLst>
        </pc:spChg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989845444" sldId="1553"/>
        </pc:sldMkLst>
      </pc:sldChg>
      <pc:sldChg chg="add del">
        <pc:chgData name="Willigen, R.F. van der (Rob)" userId="b43bdd62-7b82-48e9-86cd-c7c10e260c14" providerId="ADAL" clId="{1A78EAD3-EE79-480D-B19D-8C0A37651AE7}" dt="2023-05-31T09:58:02.228" v="53"/>
        <pc:sldMkLst>
          <pc:docMk/>
          <pc:sldMk cId="2468372520" sldId="155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076308149" sldId="1560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156080834" sldId="1564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341699425" sldId="1575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999699663" sldId="157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691338233" sldId="158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44793323" sldId="1681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17892889" sldId="169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303766824" sldId="1695"/>
        </pc:sldMkLst>
      </pc:sldChg>
      <pc:sldChg chg="add del">
        <pc:chgData name="Willigen, R.F. van der (Rob)" userId="b43bdd62-7b82-48e9-86cd-c7c10e260c14" providerId="ADAL" clId="{1A78EAD3-EE79-480D-B19D-8C0A37651AE7}" dt="2023-05-31T10:04:28.173" v="137"/>
        <pc:sldMkLst>
          <pc:docMk/>
          <pc:sldMk cId="1177767567" sldId="169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49839666" sldId="1711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924760860" sldId="171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135213992" sldId="171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609136816" sldId="173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789916888" sldId="174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847797237" sldId="1752"/>
        </pc:sldMkLst>
      </pc:sldChg>
      <pc:sldChg chg="add del">
        <pc:chgData name="Willigen, R.F. van der (Rob)" userId="b43bdd62-7b82-48e9-86cd-c7c10e260c14" providerId="ADAL" clId="{1A78EAD3-EE79-480D-B19D-8C0A37651AE7}" dt="2023-05-31T09:58:02.228" v="53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27712268" sldId="175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091609229" sldId="175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029851211" sldId="175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7864160" sldId="175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43083392" sldId="175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011712980" sldId="1760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850199346" sldId="176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434752152" sldId="1762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594947579" sldId="176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459458229" sldId="1764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323847348" sldId="176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066503860" sldId="176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539812803" sldId="176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325821896" sldId="176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895755449" sldId="176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17237543" sldId="1769"/>
        </pc:sldMkLst>
      </pc:sldChg>
      <pc:sldChg chg="add del">
        <pc:chgData name="Willigen, R.F. van der (Rob)" userId="b43bdd62-7b82-48e9-86cd-c7c10e260c14" providerId="ADAL" clId="{1A78EAD3-EE79-480D-B19D-8C0A37651AE7}" dt="2023-05-31T09:54:40.120" v="45" actId="47"/>
        <pc:sldMkLst>
          <pc:docMk/>
          <pc:sldMk cId="1355762504" sldId="1769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214025164" sldId="1770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3419346893" sldId="1771"/>
        </pc:sldMkLst>
      </pc:sldChg>
      <pc:sldChg chg="modSp add mod">
        <pc:chgData name="Willigen, R.F. van der (Rob)" userId="b43bdd62-7b82-48e9-86cd-c7c10e260c14" providerId="ADAL" clId="{1A78EAD3-EE79-480D-B19D-8C0A37651AE7}" dt="2023-05-31T09:53:59.745" v="44" actId="1076"/>
        <pc:sldMkLst>
          <pc:docMk/>
          <pc:sldMk cId="0" sldId="1772"/>
        </pc:sldMkLst>
        <pc:spChg chg="mod">
          <ac:chgData name="Willigen, R.F. van der (Rob)" userId="b43bdd62-7b82-48e9-86cd-c7c10e260c14" providerId="ADAL" clId="{1A78EAD3-EE79-480D-B19D-8C0A37651AE7}" dt="2023-05-31T09:53:49.291" v="42" actId="2711"/>
          <ac:spMkLst>
            <pc:docMk/>
            <pc:sldMk cId="0" sldId="1772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1A78EAD3-EE79-480D-B19D-8C0A37651AE7}" dt="2023-05-31T09:53:59.745" v="44" actId="1076"/>
          <ac:grpSpMkLst>
            <pc:docMk/>
            <pc:sldMk cId="0" sldId="1772"/>
            <ac:grpSpMk id="7" creationId="{00000000-0000-0000-0000-000000000000}"/>
          </ac:grpSpMkLst>
        </pc:grpChg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644869963" sldId="1773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2696831" sldId="1774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3504408622" sldId="1774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1003486936" sldId="1776"/>
        </pc:sldMkLst>
      </pc:sldChg>
      <pc:sldChg chg="add ord">
        <pc:chgData name="Willigen, R.F. van der (Rob)" userId="b43bdd62-7b82-48e9-86cd-c7c10e260c14" providerId="ADAL" clId="{1A78EAD3-EE79-480D-B19D-8C0A37651AE7}" dt="2023-05-31T10:06:47.065" v="141"/>
        <pc:sldMkLst>
          <pc:docMk/>
          <pc:sldMk cId="1468568398" sldId="1776"/>
        </pc:sldMkLst>
      </pc:sldChg>
      <pc:sldChg chg="add del">
        <pc:chgData name="Willigen, R.F. van der (Rob)" userId="b43bdd62-7b82-48e9-86cd-c7c10e260c14" providerId="ADAL" clId="{1A78EAD3-EE79-480D-B19D-8C0A37651AE7}" dt="2023-05-31T10:09:11.906" v="217" actId="47"/>
        <pc:sldMkLst>
          <pc:docMk/>
          <pc:sldMk cId="370548689" sldId="177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2614737652" sldId="1777"/>
        </pc:sldMkLst>
      </pc:sldChg>
      <pc:sldChg chg="del">
        <pc:chgData name="Willigen, R.F. van der (Rob)" userId="b43bdd62-7b82-48e9-86cd-c7c10e260c14" providerId="ADAL" clId="{1A78EAD3-EE79-480D-B19D-8C0A37651AE7}" dt="2023-05-31T09:52:27.838" v="39" actId="47"/>
        <pc:sldMkLst>
          <pc:docMk/>
          <pc:sldMk cId="0" sldId="178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4165674168" sldId="1785"/>
        </pc:sldMkLst>
      </pc:sldChg>
      <pc:sldChg chg="modSp add mod">
        <pc:chgData name="Willigen, R.F. van der (Rob)" userId="b43bdd62-7b82-48e9-86cd-c7c10e260c14" providerId="ADAL" clId="{1A78EAD3-EE79-480D-B19D-8C0A37651AE7}" dt="2023-05-31T09:55:50.420" v="52" actId="207"/>
        <pc:sldMkLst>
          <pc:docMk/>
          <pc:sldMk cId="1001923888" sldId="1802"/>
        </pc:sldMkLst>
        <pc:spChg chg="mod">
          <ac:chgData name="Willigen, R.F. van der (Rob)" userId="b43bdd62-7b82-48e9-86cd-c7c10e260c14" providerId="ADAL" clId="{1A78EAD3-EE79-480D-B19D-8C0A37651AE7}" dt="2023-05-31T09:55:50.420" v="52" actId="207"/>
          <ac:spMkLst>
            <pc:docMk/>
            <pc:sldMk cId="1001923888" sldId="1802"/>
            <ac:spMk id="2" creationId="{00000000-0000-0000-0000-000000000000}"/>
          </ac:spMkLst>
        </pc:spChg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2911345598" sldId="1804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4236726269" sldId="1807"/>
        </pc:sldMkLst>
      </pc:sldChg>
      <pc:sldChg chg="add del setBg">
        <pc:chgData name="Willigen, R.F. van der (Rob)" userId="b43bdd62-7b82-48e9-86cd-c7c10e260c14" providerId="ADAL" clId="{1A78EAD3-EE79-480D-B19D-8C0A37651AE7}" dt="2023-05-31T09:52:47.146" v="40"/>
        <pc:sldMkLst>
          <pc:docMk/>
          <pc:sldMk cId="1420011013" sldId="180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74650496" sldId="1813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3004435871" sldId="1815"/>
        </pc:sldMkLst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1194239553" sldId="181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946278478" sldId="181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44028880" sldId="1822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2687373036" sldId="1823"/>
        </pc:sldMkLst>
      </pc:sldChg>
      <pc:sldChg chg="add">
        <pc:chgData name="Willigen, R.F. van der (Rob)" userId="b43bdd62-7b82-48e9-86cd-c7c10e260c14" providerId="ADAL" clId="{1A78EAD3-EE79-480D-B19D-8C0A37651AE7}" dt="2023-05-31T09:58:02.228" v="53"/>
        <pc:sldMkLst>
          <pc:docMk/>
          <pc:sldMk cId="2215838877" sldId="1825"/>
        </pc:sldMkLst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737546777" sldId="1826"/>
        </pc:sldMkLst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093842651" sldId="1827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1295076270" sldId="1829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3914364485" sldId="183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385836418" sldId="1836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1587906360" sldId="1838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0" sldId="1842"/>
        </pc:sldMkLst>
      </pc:sldChg>
      <pc:sldChg chg="add del">
        <pc:chgData name="Willigen, R.F. van der (Rob)" userId="b43bdd62-7b82-48e9-86cd-c7c10e260c14" providerId="ADAL" clId="{1A78EAD3-EE79-480D-B19D-8C0A37651AE7}" dt="2023-05-31T09:52:47.146" v="40"/>
        <pc:sldMkLst>
          <pc:docMk/>
          <pc:sldMk cId="1996581022" sldId="184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13206599" sldId="184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96349909" sldId="1852"/>
        </pc:sldMkLst>
      </pc:sldChg>
      <pc:sldChg chg="add del">
        <pc:chgData name="Willigen, R.F. van der (Rob)" userId="b43bdd62-7b82-48e9-86cd-c7c10e260c14" providerId="ADAL" clId="{1A78EAD3-EE79-480D-B19D-8C0A37651AE7}" dt="2023-05-31T09:52:47.146" v="40"/>
        <pc:sldMkLst>
          <pc:docMk/>
          <pc:sldMk cId="3383941292" sldId="186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80641136" sldId="1861"/>
        </pc:sldMkLst>
      </pc:sldChg>
      <pc:sldChg chg="add ord">
        <pc:chgData name="Willigen, R.F. van der (Rob)" userId="b43bdd62-7b82-48e9-86cd-c7c10e260c14" providerId="ADAL" clId="{1A78EAD3-EE79-480D-B19D-8C0A37651AE7}" dt="2023-05-31T10:02:24.510" v="135"/>
        <pc:sldMkLst>
          <pc:docMk/>
          <pc:sldMk cId="2997912226" sldId="186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09960632" sldId="186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324773316" sldId="187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80211802" sldId="1871"/>
        </pc:sldMkLst>
      </pc:sldChg>
      <pc:sldChg chg="add del ord">
        <pc:chgData name="Willigen, R.F. van der (Rob)" userId="b43bdd62-7b82-48e9-86cd-c7c10e260c14" providerId="ADAL" clId="{1A78EAD3-EE79-480D-B19D-8C0A37651AE7}" dt="2023-05-31T09:59:53.662" v="109" actId="2696"/>
        <pc:sldMkLst>
          <pc:docMk/>
          <pc:sldMk cId="2830726056" sldId="187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3569897535" sldId="1874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633711966" sldId="187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95793215" sldId="1876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640845992" sldId="187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098200422" sldId="1877"/>
        </pc:sldMkLst>
      </pc:sldChg>
      <pc:sldChg chg="del">
        <pc:chgData name="Willigen, R.F. van der (Rob)" userId="b43bdd62-7b82-48e9-86cd-c7c10e260c14" providerId="ADAL" clId="{1A78EAD3-EE79-480D-B19D-8C0A37651AE7}" dt="2023-05-31T09:51:51.350" v="38" actId="47"/>
        <pc:sldMkLst>
          <pc:docMk/>
          <pc:sldMk cId="1882441226" sldId="187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94548638" sldId="187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015735362" sldId="188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093844074" sldId="188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26252881" sldId="188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660057771" sldId="189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059710500" sldId="189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7495403" sldId="189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823409335" sldId="189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58380819" sldId="189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17844564" sldId="190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557362059" sldId="1901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64678054" sldId="190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295690303" sldId="190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90690114" sldId="1907"/>
        </pc:sldMkLst>
      </pc:sldChg>
      <pc:sldChg chg="modSp add mod">
        <pc:chgData name="Willigen, R.F. van der (Rob)" userId="b43bdd62-7b82-48e9-86cd-c7c10e260c14" providerId="ADAL" clId="{1A78EAD3-EE79-480D-B19D-8C0A37651AE7}" dt="2023-05-31T09:54:54.240" v="48" actId="1076"/>
        <pc:sldMkLst>
          <pc:docMk/>
          <pc:sldMk cId="938264111" sldId="1908"/>
        </pc:sldMkLst>
        <pc:spChg chg="mod">
          <ac:chgData name="Willigen, R.F. van der (Rob)" userId="b43bdd62-7b82-48e9-86cd-c7c10e260c14" providerId="ADAL" clId="{1A78EAD3-EE79-480D-B19D-8C0A37651AE7}" dt="2023-05-31T09:54:49.937" v="46" actId="1076"/>
          <ac:spMkLst>
            <pc:docMk/>
            <pc:sldMk cId="938264111" sldId="1908"/>
            <ac:spMk id="2" creationId="{00000000-0000-0000-0000-000000000000}"/>
          </ac:spMkLst>
        </pc:spChg>
        <pc:grpChg chg="mod">
          <ac:chgData name="Willigen, R.F. van der (Rob)" userId="b43bdd62-7b82-48e9-86cd-c7c10e260c14" providerId="ADAL" clId="{1A78EAD3-EE79-480D-B19D-8C0A37651AE7}" dt="2023-05-31T09:54:54.240" v="48" actId="1076"/>
          <ac:grpSpMkLst>
            <pc:docMk/>
            <pc:sldMk cId="938264111" sldId="1908"/>
            <ac:grpSpMk id="4" creationId="{24B97049-F8DD-8E98-C915-766281C8E5C2}"/>
          </ac:grpSpMkLst>
        </pc:grpChg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599922303" sldId="191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035005200" sldId="1911"/>
        </pc:sldMkLst>
      </pc:sldChg>
      <pc:sldChg chg="add ord">
        <pc:chgData name="Willigen, R.F. van der (Rob)" userId="b43bdd62-7b82-48e9-86cd-c7c10e260c14" providerId="ADAL" clId="{1A78EAD3-EE79-480D-B19D-8C0A37651AE7}" dt="2023-05-31T09:55:34.879" v="51" actId="20578"/>
        <pc:sldMkLst>
          <pc:docMk/>
          <pc:sldMk cId="739956028" sldId="1912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97975272" sldId="1913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2910613373" sldId="1914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405099017" sldId="1915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1268587868" sldId="1916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51465107" sldId="1917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424001269" sldId="1918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981538841" sldId="1919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3691354258" sldId="1920"/>
        </pc:sldMkLst>
      </pc:sldChg>
      <pc:sldChg chg="add">
        <pc:chgData name="Willigen, R.F. van der (Rob)" userId="b43bdd62-7b82-48e9-86cd-c7c10e260c14" providerId="ADAL" clId="{1A78EAD3-EE79-480D-B19D-8C0A37651AE7}" dt="2023-05-31T09:52:47.146" v="40"/>
        <pc:sldMkLst>
          <pc:docMk/>
          <pc:sldMk cId="711703970" sldId="1922"/>
        </pc:sldMkLst>
      </pc:sldChg>
      <pc:sldChg chg="add del">
        <pc:chgData name="Willigen, R.F. van der (Rob)" userId="b43bdd62-7b82-48e9-86cd-c7c10e260c14" providerId="ADAL" clId="{1A78EAD3-EE79-480D-B19D-8C0A37651AE7}" dt="2023-05-31T09:58:20.074" v="57" actId="47"/>
        <pc:sldMkLst>
          <pc:docMk/>
          <pc:sldMk cId="2422849933" sldId="1923"/>
        </pc:sldMkLst>
      </pc:sldChg>
      <pc:sldChg chg="modSp add mod ord">
        <pc:chgData name="Willigen, R.F. van der (Rob)" userId="b43bdd62-7b82-48e9-86cd-c7c10e260c14" providerId="ADAL" clId="{1A78EAD3-EE79-480D-B19D-8C0A37651AE7}" dt="2023-05-31T09:59:05.543" v="106" actId="20577"/>
        <pc:sldMkLst>
          <pc:docMk/>
          <pc:sldMk cId="2104283748" sldId="1924"/>
        </pc:sldMkLst>
        <pc:spChg chg="mod">
          <ac:chgData name="Willigen, R.F. van der (Rob)" userId="b43bdd62-7b82-48e9-86cd-c7c10e260c14" providerId="ADAL" clId="{1A78EAD3-EE79-480D-B19D-8C0A37651AE7}" dt="2023-05-31T09:59:05.543" v="106" actId="20577"/>
          <ac:spMkLst>
            <pc:docMk/>
            <pc:sldMk cId="2104283748" sldId="1924"/>
            <ac:spMk id="4" creationId="{F3EAB210-A0CE-1434-FF2D-87E901C11F8D}"/>
          </ac:spMkLst>
        </pc:spChg>
      </pc:sldChg>
      <pc:sldChg chg="modSp add mod ord">
        <pc:chgData name="Willigen, R.F. van der (Rob)" userId="b43bdd62-7b82-48e9-86cd-c7c10e260c14" providerId="ADAL" clId="{1A78EAD3-EE79-480D-B19D-8C0A37651AE7}" dt="2023-05-31T10:08:42.143" v="216" actId="20577"/>
        <pc:sldMkLst>
          <pc:docMk/>
          <pc:sldMk cId="1565320565" sldId="1925"/>
        </pc:sldMkLst>
        <pc:spChg chg="mod">
          <ac:chgData name="Willigen, R.F. van der (Rob)" userId="b43bdd62-7b82-48e9-86cd-c7c10e260c14" providerId="ADAL" clId="{1A78EAD3-EE79-480D-B19D-8C0A37651AE7}" dt="2023-05-31T10:00:48.897" v="113" actId="207"/>
          <ac:spMkLst>
            <pc:docMk/>
            <pc:sldMk cId="1565320565" sldId="1925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1A78EAD3-EE79-480D-B19D-8C0A37651AE7}" dt="2023-05-31T10:08:42.143" v="216" actId="20577"/>
          <ac:spMkLst>
            <pc:docMk/>
            <pc:sldMk cId="1565320565" sldId="1925"/>
            <ac:spMk id="4" creationId="{CB76CF53-6AA2-FB11-61CE-E233AE3FF3A4}"/>
          </ac:spMkLst>
        </pc:spChg>
      </pc:sldChg>
      <pc:sldChg chg="add">
        <pc:chgData name="Willigen, R.F. van der (Rob)" userId="b43bdd62-7b82-48e9-86cd-c7c10e260c14" providerId="ADAL" clId="{1A78EAD3-EE79-480D-B19D-8C0A37651AE7}" dt="2023-05-31T10:03:13.560" v="136"/>
        <pc:sldMkLst>
          <pc:docMk/>
          <pc:sldMk cId="2632371200" sldId="1926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64506238" sldId="1927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772927971" sldId="1928"/>
        </pc:sldMkLst>
      </pc:sldChg>
      <pc:sldChg chg="add">
        <pc:chgData name="Willigen, R.F. van der (Rob)" userId="b43bdd62-7b82-48e9-86cd-c7c10e260c14" providerId="ADAL" clId="{1A78EAD3-EE79-480D-B19D-8C0A37651AE7}" dt="2023-05-31T10:04:28.173" v="137"/>
        <pc:sldMkLst>
          <pc:docMk/>
          <pc:sldMk cId="2542261876" sldId="1929"/>
        </pc:sldMkLst>
      </pc:sldChg>
      <pc:sldChg chg="add">
        <pc:chgData name="Willigen, R.F. van der (Rob)" userId="b43bdd62-7b82-48e9-86cd-c7c10e260c14" providerId="ADAL" clId="{1A78EAD3-EE79-480D-B19D-8C0A37651AE7}" dt="2023-05-31T10:05:43.837" v="138"/>
        <pc:sldMkLst>
          <pc:docMk/>
          <pc:sldMk cId="0" sldId="1930"/>
        </pc:sldMkLst>
      </pc:sldChg>
      <pc:sldChg chg="modSp add mod ord">
        <pc:chgData name="Willigen, R.F. van der (Rob)" userId="b43bdd62-7b82-48e9-86cd-c7c10e260c14" providerId="ADAL" clId="{1A78EAD3-EE79-480D-B19D-8C0A37651AE7}" dt="2023-05-31T10:07:23.298" v="182" actId="14100"/>
        <pc:sldMkLst>
          <pc:docMk/>
          <pc:sldMk cId="474117114" sldId="1931"/>
        </pc:sldMkLst>
        <pc:spChg chg="mod">
          <ac:chgData name="Willigen, R.F. van der (Rob)" userId="b43bdd62-7b82-48e9-86cd-c7c10e260c14" providerId="ADAL" clId="{1A78EAD3-EE79-480D-B19D-8C0A37651AE7}" dt="2023-05-31T10:07:23.298" v="182" actId="14100"/>
          <ac:spMkLst>
            <pc:docMk/>
            <pc:sldMk cId="474117114" sldId="1931"/>
            <ac:spMk id="2" creationId="{00000000-0000-0000-0000-000000000000}"/>
          </ac:spMkLst>
        </pc:spChg>
      </pc:sldChg>
      <pc:sldChg chg="add del">
        <pc:chgData name="Willigen, R.F. van der (Rob)" userId="b43bdd62-7b82-48e9-86cd-c7c10e260c14" providerId="ADAL" clId="{1A78EAD3-EE79-480D-B19D-8C0A37651AE7}" dt="2023-05-31T10:06:15.121" v="139" actId="47"/>
        <pc:sldMkLst>
          <pc:docMk/>
          <pc:sldMk cId="1571704001" sldId="1931"/>
        </pc:sldMkLst>
      </pc:sldChg>
      <pc:sldChg chg="add">
        <pc:chgData name="Willigen, R.F. van der (Rob)" userId="b43bdd62-7b82-48e9-86cd-c7c10e260c14" providerId="ADAL" clId="{1A78EAD3-EE79-480D-B19D-8C0A37651AE7}" dt="2023-05-31T10:07:58.080" v="183"/>
        <pc:sldMkLst>
          <pc:docMk/>
          <pc:sldMk cId="1666172265" sldId="1932"/>
        </pc:sldMkLst>
      </pc:sldChg>
      <pc:sldMasterChg chg="delSldLayout">
        <pc:chgData name="Willigen, R.F. van der (Rob)" userId="b43bdd62-7b82-48e9-86cd-c7c10e260c14" providerId="ADAL" clId="{1A78EAD3-EE79-480D-B19D-8C0A37651AE7}" dt="2023-05-31T09:52:27.838" v="39" actId="47"/>
        <pc:sldMasterMkLst>
          <pc:docMk/>
          <pc:sldMasterMk cId="1012036108" sldId="2147483648"/>
        </pc:sldMasterMkLst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1012036108" sldId="2147483648"/>
            <pc:sldLayoutMk cId="3708889779" sldId="2147483680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1:51.350" v="38" actId="47"/>
          <pc:sldLayoutMkLst>
            <pc:docMk/>
            <pc:sldMasterMk cId="1012036108" sldId="2147483648"/>
            <pc:sldLayoutMk cId="2208175509" sldId="2147483697"/>
          </pc:sldLayoutMkLst>
        </pc:sldLayoutChg>
      </pc:sldMasterChg>
      <pc:sldMasterChg chg="delSldLayout">
        <pc:chgData name="Willigen, R.F. van der (Rob)" userId="b43bdd62-7b82-48e9-86cd-c7c10e260c14" providerId="ADAL" clId="{1A78EAD3-EE79-480D-B19D-8C0A37651AE7}" dt="2023-05-31T09:52:27.838" v="39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3176511903" sldId="2147483670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244438475" sldId="2147483671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2971593108" sldId="2147483694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1:51.350" v="38" actId="47"/>
          <pc:sldLayoutMkLst>
            <pc:docMk/>
            <pc:sldMasterMk cId="2600388679" sldId="2147483667"/>
            <pc:sldLayoutMk cId="1948516552" sldId="2147483695"/>
          </pc:sldLayoutMkLst>
        </pc:sldLayoutChg>
        <pc:sldLayoutChg chg="del">
          <pc:chgData name="Willigen, R.F. van der (Rob)" userId="b43bdd62-7b82-48e9-86cd-c7c10e260c14" providerId="ADAL" clId="{1A78EAD3-EE79-480D-B19D-8C0A37651AE7}" dt="2023-05-31T09:52:27.838" v="39" actId="47"/>
          <pc:sldLayoutMkLst>
            <pc:docMk/>
            <pc:sldMasterMk cId="2600388679" sldId="2147483667"/>
            <pc:sldLayoutMk cId="3405390809" sldId="2147483696"/>
          </pc:sldLayoutMkLst>
        </pc:sldLayoutChg>
      </pc:sldMasterChg>
    </pc:docChg>
  </pc:docChgLst>
  <pc:docChgLst>
    <pc:chgData name="Willigen, R.F. van der (Rob)" userId="b43bdd62-7b82-48e9-86cd-c7c10e260c14" providerId="ADAL" clId="{55445982-0A69-4162-94A3-73500558F571}"/>
    <pc:docChg chg="undo custSel addSld delSld modSld sldOrd">
      <pc:chgData name="Willigen, R.F. van der (Rob)" userId="b43bdd62-7b82-48e9-86cd-c7c10e260c14" providerId="ADAL" clId="{55445982-0A69-4162-94A3-73500558F571}" dt="2023-10-23T19:03:03.388" v="1088" actId="47"/>
      <pc:docMkLst>
        <pc:docMk/>
      </pc:docMkLst>
      <pc:sldChg chg="addSp modSp add mod">
        <pc:chgData name="Willigen, R.F. van der (Rob)" userId="b43bdd62-7b82-48e9-86cd-c7c10e260c14" providerId="ADAL" clId="{55445982-0A69-4162-94A3-73500558F571}" dt="2023-10-23T18:22:42.647" v="677" actId="1076"/>
        <pc:sldMkLst>
          <pc:docMk/>
          <pc:sldMk cId="0" sldId="263"/>
        </pc:sldMkLst>
        <pc:spChg chg="mod ord">
          <ac:chgData name="Willigen, R.F. van der (Rob)" userId="b43bdd62-7b82-48e9-86cd-c7c10e260c14" providerId="ADAL" clId="{55445982-0A69-4162-94A3-73500558F571}" dt="2023-10-23T18:22:42.647" v="677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3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2:27.450" v="673" actId="1036"/>
          <ac:spMkLst>
            <pc:docMk/>
            <pc:sldMk cId="0" sldId="263"/>
            <ac:spMk id="9" creationId="{00000000-0000-0000-0000-000000000000}"/>
          </ac:spMkLst>
        </pc:spChg>
        <pc:spChg chg="mod">
          <ac:chgData name="Willigen, R.F. van der (Rob)" userId="b43bdd62-7b82-48e9-86cd-c7c10e260c14" providerId="ADAL" clId="{55445982-0A69-4162-94A3-73500558F571}" dt="2023-10-23T18:21:41.872" v="633"/>
          <ac:spMkLst>
            <pc:docMk/>
            <pc:sldMk cId="0" sldId="263"/>
            <ac:spMk id="17" creationId="{4C1D05C9-D6B9-4516-667C-F0203D26F199}"/>
          </ac:spMkLst>
        </pc:spChg>
        <pc:spChg chg="mod">
          <ac:chgData name="Willigen, R.F. van der (Rob)" userId="b43bdd62-7b82-48e9-86cd-c7c10e260c14" providerId="ADAL" clId="{55445982-0A69-4162-94A3-73500558F571}" dt="2023-10-23T18:21:41.872" v="633"/>
          <ac:spMkLst>
            <pc:docMk/>
            <pc:sldMk cId="0" sldId="263"/>
            <ac:spMk id="18" creationId="{DCA70468-155B-32AE-53AB-4F404CE75DD5}"/>
          </ac:spMkLst>
        </pc:spChg>
        <pc:grpChg chg="mod">
          <ac:chgData name="Willigen, R.F. van der (Rob)" userId="b43bdd62-7b82-48e9-86cd-c7c10e260c14" providerId="ADAL" clId="{55445982-0A69-4162-94A3-73500558F571}" dt="2023-10-23T18:22:27.450" v="673" actId="1036"/>
          <ac:grpSpMkLst>
            <pc:docMk/>
            <pc:sldMk cId="0" sldId="263"/>
            <ac:grpSpMk id="4" creationId="{00000000-0000-0000-0000-000000000000}"/>
          </ac:grpSpMkLst>
        </pc:grpChg>
        <pc:grpChg chg="add mod ord">
          <ac:chgData name="Willigen, R.F. van der (Rob)" userId="b43bdd62-7b82-48e9-86cd-c7c10e260c14" providerId="ADAL" clId="{55445982-0A69-4162-94A3-73500558F571}" dt="2023-10-23T18:22:36.760" v="676" actId="14100"/>
          <ac:grpSpMkLst>
            <pc:docMk/>
            <pc:sldMk cId="0" sldId="263"/>
            <ac:grpSpMk id="7" creationId="{42A38B8F-61F5-0D3F-B67D-475AF4682B0D}"/>
          </ac:grpSpMkLst>
        </pc:grpChg>
        <pc:grpChg chg="mod">
          <ac:chgData name="Willigen, R.F. van der (Rob)" userId="b43bdd62-7b82-48e9-86cd-c7c10e260c14" providerId="ADAL" clId="{55445982-0A69-4162-94A3-73500558F571}" dt="2023-10-23T18:22:27.450" v="673" actId="1036"/>
          <ac:grpSpMkLst>
            <pc:docMk/>
            <pc:sldMk cId="0" sldId="263"/>
            <ac:grpSpMk id="10" creationId="{00000000-0000-0000-0000-000000000000}"/>
          </ac:grpSpMkLst>
        </pc:grpChg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0" sldId="272"/>
        </pc:sldMkLst>
      </pc:sldChg>
      <pc:sldChg chg="addSp delSp modSp add mod">
        <pc:chgData name="Willigen, R.F. van der (Rob)" userId="b43bdd62-7b82-48e9-86cd-c7c10e260c14" providerId="ADAL" clId="{55445982-0A69-4162-94A3-73500558F571}" dt="2023-10-23T18:18:43.823" v="620" actId="1076"/>
        <pc:sldMkLst>
          <pc:docMk/>
          <pc:sldMk cId="0" sldId="274"/>
        </pc:sldMkLst>
        <pc:spChg chg="mod">
          <ac:chgData name="Willigen, R.F. van der (Rob)" userId="b43bdd62-7b82-48e9-86cd-c7c10e260c14" providerId="ADAL" clId="{55445982-0A69-4162-94A3-73500558F571}" dt="2023-10-23T18:14:16.327" v="581" actId="1076"/>
          <ac:spMkLst>
            <pc:docMk/>
            <pc:sldMk cId="0" sldId="274"/>
            <ac:spMk id="2" creationId="{00000000-0000-0000-0000-000000000000}"/>
          </ac:spMkLst>
        </pc:spChg>
        <pc:spChg chg="del mod">
          <ac:chgData name="Willigen, R.F. van der (Rob)" userId="b43bdd62-7b82-48e9-86cd-c7c10e260c14" providerId="ADAL" clId="{55445982-0A69-4162-94A3-73500558F571}" dt="2023-10-23T18:13:45.972" v="576" actId="478"/>
          <ac:spMkLst>
            <pc:docMk/>
            <pc:sldMk cId="0" sldId="274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55445982-0A69-4162-94A3-73500558F571}" dt="2023-10-23T18:15:03.136" v="591" actId="1076"/>
          <ac:spMkLst>
            <pc:docMk/>
            <pc:sldMk cId="0" sldId="274"/>
            <ac:spMk id="8" creationId="{4FA7F17C-1333-5B9A-1641-28D6699E8670}"/>
          </ac:spMkLst>
        </pc:spChg>
        <pc:spChg chg="add mod">
          <ac:chgData name="Willigen, R.F. van der (Rob)" userId="b43bdd62-7b82-48e9-86cd-c7c10e260c14" providerId="ADAL" clId="{55445982-0A69-4162-94A3-73500558F571}" dt="2023-10-23T18:18:43.823" v="620" actId="1076"/>
          <ac:spMkLst>
            <pc:docMk/>
            <pc:sldMk cId="0" sldId="274"/>
            <ac:spMk id="10" creationId="{BA849907-37A8-8003-FA59-6F87BC76C825}"/>
          </ac:spMkLst>
        </pc:spChg>
        <pc:grpChg chg="mod">
          <ac:chgData name="Willigen, R.F. van der (Rob)" userId="b43bdd62-7b82-48e9-86cd-c7c10e260c14" providerId="ADAL" clId="{55445982-0A69-4162-94A3-73500558F571}" dt="2023-10-23T18:14:54.659" v="588" actId="1076"/>
          <ac:grpSpMkLst>
            <pc:docMk/>
            <pc:sldMk cId="0" sldId="274"/>
            <ac:grpSpMk id="4" creationId="{24B97049-F8DD-8E98-C915-766281C8E5C2}"/>
          </ac:grpSpMkLst>
        </pc:grpChg>
        <pc:picChg chg="add mod">
          <ac:chgData name="Willigen, R.F. van der (Rob)" userId="b43bdd62-7b82-48e9-86cd-c7c10e260c14" providerId="ADAL" clId="{55445982-0A69-4162-94A3-73500558F571}" dt="2023-10-23T18:14:59.575" v="590" actId="14100"/>
          <ac:picMkLst>
            <pc:docMk/>
            <pc:sldMk cId="0" sldId="274"/>
            <ac:picMk id="7" creationId="{4E6393B6-D4AC-0AAB-67BF-CF4EF824A30E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17:36.731" v="614"/>
        <pc:sldMkLst>
          <pc:docMk/>
          <pc:sldMk cId="761170949" sldId="309"/>
        </pc:sldMkLst>
      </pc:sldChg>
      <pc:sldChg chg="add">
        <pc:chgData name="Willigen, R.F. van der (Rob)" userId="b43bdd62-7b82-48e9-86cd-c7c10e260c14" providerId="ADAL" clId="{55445982-0A69-4162-94A3-73500558F571}" dt="2023-10-23T18:17:23.268" v="613"/>
        <pc:sldMkLst>
          <pc:docMk/>
          <pc:sldMk cId="4244092431" sldId="318"/>
        </pc:sldMkLst>
      </pc:sldChg>
      <pc:sldChg chg="add">
        <pc:chgData name="Willigen, R.F. van der (Rob)" userId="b43bdd62-7b82-48e9-86cd-c7c10e260c14" providerId="ADAL" clId="{55445982-0A69-4162-94A3-73500558F571}" dt="2023-10-23T18:17:36.731" v="614"/>
        <pc:sldMkLst>
          <pc:docMk/>
          <pc:sldMk cId="964767604" sldId="320"/>
        </pc:sldMkLst>
      </pc:sldChg>
      <pc:sldChg chg="add del">
        <pc:chgData name="Willigen, R.F. van der (Rob)" userId="b43bdd62-7b82-48e9-86cd-c7c10e260c14" providerId="ADAL" clId="{55445982-0A69-4162-94A3-73500558F571}" dt="2023-10-23T18:33:46.905" v="921"/>
        <pc:sldMkLst>
          <pc:docMk/>
          <pc:sldMk cId="3896798900" sldId="332"/>
        </pc:sldMkLst>
      </pc:sldChg>
      <pc:sldChg chg="del">
        <pc:chgData name="Willigen, R.F. van der (Rob)" userId="b43bdd62-7b82-48e9-86cd-c7c10e260c14" providerId="ADAL" clId="{55445982-0A69-4162-94A3-73500558F571}" dt="2023-10-23T10:32:05.532" v="89" actId="47"/>
        <pc:sldMkLst>
          <pc:docMk/>
          <pc:sldMk cId="1643065976" sldId="650"/>
        </pc:sldMkLst>
      </pc:sldChg>
      <pc:sldChg chg="addSp delSp modSp mod">
        <pc:chgData name="Willigen, R.F. van der (Rob)" userId="b43bdd62-7b82-48e9-86cd-c7c10e260c14" providerId="ADAL" clId="{55445982-0A69-4162-94A3-73500558F571}" dt="2023-10-23T18:59:42.295" v="1083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55445982-0A69-4162-94A3-73500558F571}" dt="2023-10-23T10:19:19.825" v="1" actId="2057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55445982-0A69-4162-94A3-73500558F571}" dt="2023-10-23T10:28:39.527" v="74" actId="1076"/>
          <ac:spMkLst>
            <pc:docMk/>
            <pc:sldMk cId="454509505" sldId="1445"/>
            <ac:spMk id="3" creationId="{4AB6C803-3533-2D41-8DFA-84F26FBA5A79}"/>
          </ac:spMkLst>
        </pc:spChg>
        <pc:spChg chg="add del mod">
          <ac:chgData name="Willigen, R.F. van der (Rob)" userId="b43bdd62-7b82-48e9-86cd-c7c10e260c14" providerId="ADAL" clId="{55445982-0A69-4162-94A3-73500558F571}" dt="2023-10-23T10:41:02.702" v="186" actId="20577"/>
          <ac:spMkLst>
            <pc:docMk/>
            <pc:sldMk cId="454509505" sldId="1445"/>
            <ac:spMk id="11" creationId="{FA0B4F31-DD84-46B1-AF5E-F3EEF4B3B3C0}"/>
          </ac:spMkLst>
        </pc:spChg>
        <pc:spChg chg="add mod">
          <ac:chgData name="Willigen, R.F. van der (Rob)" userId="b43bdd62-7b82-48e9-86cd-c7c10e260c14" providerId="ADAL" clId="{55445982-0A69-4162-94A3-73500558F571}" dt="2023-10-23T18:59:42.295" v="1083" actId="1076"/>
          <ac:spMkLst>
            <pc:docMk/>
            <pc:sldMk cId="454509505" sldId="1445"/>
            <ac:spMk id="13" creationId="{134E859A-5E1F-7D86-98D4-D649C9D32984}"/>
          </ac:spMkLst>
        </pc:spChg>
        <pc:picChg chg="add del mod">
          <ac:chgData name="Willigen, R.F. van der (Rob)" userId="b43bdd62-7b82-48e9-86cd-c7c10e260c14" providerId="ADAL" clId="{55445982-0A69-4162-94A3-73500558F571}" dt="2023-10-23T18:58:26.521" v="1073" actId="478"/>
          <ac:picMkLst>
            <pc:docMk/>
            <pc:sldMk cId="454509505" sldId="1445"/>
            <ac:picMk id="6" creationId="{5D16EC41-650C-4CB4-E7D6-9C24AE3C5D24}"/>
          </ac:picMkLst>
        </pc:picChg>
        <pc:picChg chg="del">
          <ac:chgData name="Willigen, R.F. van der (Rob)" userId="b43bdd62-7b82-48e9-86cd-c7c10e260c14" providerId="ADAL" clId="{55445982-0A69-4162-94A3-73500558F571}" dt="2023-10-23T10:30:58.654" v="85" actId="478"/>
          <ac:picMkLst>
            <pc:docMk/>
            <pc:sldMk cId="454509505" sldId="1445"/>
            <ac:picMk id="7" creationId="{BC52DC3A-E826-091C-4DFA-1A3B93879FF1}"/>
          </ac:picMkLst>
        </pc:picChg>
        <pc:picChg chg="add mod">
          <ac:chgData name="Willigen, R.F. van der (Rob)" userId="b43bdd62-7b82-48e9-86cd-c7c10e260c14" providerId="ADAL" clId="{55445982-0A69-4162-94A3-73500558F571}" dt="2023-10-23T18:58:44.255" v="1076" actId="1076"/>
          <ac:picMkLst>
            <pc:docMk/>
            <pc:sldMk cId="454509505" sldId="1445"/>
            <ac:picMk id="9" creationId="{499E8BE3-0B2E-86E9-1AFE-4EDF62042AB4}"/>
          </ac:picMkLst>
        </pc:picChg>
        <pc:picChg chg="del">
          <ac:chgData name="Willigen, R.F. van der (Rob)" userId="b43bdd62-7b82-48e9-86cd-c7c10e260c14" providerId="ADAL" clId="{55445982-0A69-4162-94A3-73500558F571}" dt="2023-10-23T10:30:59.619" v="86" actId="478"/>
          <ac:picMkLst>
            <pc:docMk/>
            <pc:sldMk cId="454509505" sldId="1445"/>
            <ac:picMk id="1026" creationId="{FE4F764C-1FFC-0582-250E-1EB9713E79F0}"/>
          </ac:picMkLst>
        </pc:picChg>
        <pc:picChg chg="del">
          <ac:chgData name="Willigen, R.F. van der (Rob)" userId="b43bdd62-7b82-48e9-86cd-c7c10e260c14" providerId="ADAL" clId="{55445982-0A69-4162-94A3-73500558F571}" dt="2023-10-23T10:30:57.836" v="84" actId="478"/>
          <ac:picMkLst>
            <pc:docMk/>
            <pc:sldMk cId="454509505" sldId="1445"/>
            <ac:picMk id="1028" creationId="{C8CE35A4-47F9-940B-2B9A-3F534911441B}"/>
          </ac:picMkLst>
        </pc:picChg>
        <pc:picChg chg="mod">
          <ac:chgData name="Willigen, R.F. van der (Rob)" userId="b43bdd62-7b82-48e9-86cd-c7c10e260c14" providerId="ADAL" clId="{55445982-0A69-4162-94A3-73500558F571}" dt="2023-10-23T10:29:02.131" v="80" actId="1076"/>
          <ac:picMkLst>
            <pc:docMk/>
            <pc:sldMk cId="454509505" sldId="1445"/>
            <ac:picMk id="2050" creationId="{AC4A256E-1022-8841-929E-D34370032604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55445982-0A69-4162-94A3-73500558F571}" dt="2023-10-23T10:36:06.629" v="120" actId="47"/>
        <pc:sldMkLst>
          <pc:docMk/>
          <pc:sldMk cId="3359085176" sldId="1781"/>
        </pc:sldMkLst>
      </pc:sldChg>
      <pc:sldChg chg="del">
        <pc:chgData name="Willigen, R.F. van der (Rob)" userId="b43bdd62-7b82-48e9-86cd-c7c10e260c14" providerId="ADAL" clId="{55445982-0A69-4162-94A3-73500558F571}" dt="2023-10-23T10:36:04.682" v="119" actId="47"/>
        <pc:sldMkLst>
          <pc:docMk/>
          <pc:sldMk cId="2596999988" sldId="178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001923888" sldId="1802"/>
        </pc:sldMkLst>
      </pc:sldChg>
      <pc:sldChg chg="add">
        <pc:chgData name="Willigen, R.F. van der (Rob)" userId="b43bdd62-7b82-48e9-86cd-c7c10e260c14" providerId="ADAL" clId="{55445982-0A69-4162-94A3-73500558F571}" dt="2023-10-23T18:28:06.086" v="782"/>
        <pc:sldMkLst>
          <pc:docMk/>
          <pc:sldMk cId="3474650496" sldId="181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96349909" sldId="185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609960632" sldId="1869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324773316" sldId="187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80211802" sldId="1871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726243270" sldId="187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457018506" sldId="1875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094548638" sldId="1878"/>
        </pc:sldMkLst>
      </pc:sldChg>
      <pc:sldChg chg="ord">
        <pc:chgData name="Willigen, R.F. van der (Rob)" userId="b43bdd62-7b82-48e9-86cd-c7c10e260c14" providerId="ADAL" clId="{55445982-0A69-4162-94A3-73500558F571}" dt="2023-10-23T18:33:53.123" v="925"/>
        <pc:sldMkLst>
          <pc:docMk/>
          <pc:sldMk cId="3952752027" sldId="1879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26252881" sldId="188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17844564" sldId="190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55445982-0A69-4162-94A3-73500558F571}" dt="2023-10-23T10:35:49.811" v="114" actId="47"/>
        <pc:sldMkLst>
          <pc:docMk/>
          <pc:sldMk cId="3590690114" sldId="190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599922303" sldId="191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035005200" sldId="1911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739956028" sldId="1912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597975272" sldId="1913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2910613373" sldId="1914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1268587868" sldId="1916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51465107" sldId="1917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424001269" sldId="1918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981538841" sldId="1919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3691354258" sldId="1920"/>
        </pc:sldMkLst>
      </pc:sldChg>
      <pc:sldChg chg="add">
        <pc:chgData name="Willigen, R.F. van der (Rob)" userId="b43bdd62-7b82-48e9-86cd-c7c10e260c14" providerId="ADAL" clId="{55445982-0A69-4162-94A3-73500558F571}" dt="2023-10-23T19:02:38.781" v="1084"/>
        <pc:sldMkLst>
          <pc:docMk/>
          <pc:sldMk cId="711703970" sldId="1922"/>
        </pc:sldMkLst>
      </pc:sldChg>
      <pc:sldChg chg="add">
        <pc:chgData name="Willigen, R.F. van der (Rob)" userId="b43bdd62-7b82-48e9-86cd-c7c10e260c14" providerId="ADAL" clId="{55445982-0A69-4162-94A3-73500558F571}" dt="2023-10-23T18:31:30.885" v="919"/>
        <pc:sldMkLst>
          <pc:docMk/>
          <pc:sldMk cId="1156273310" sldId="1935"/>
        </pc:sldMkLst>
      </pc:sldChg>
      <pc:sldChg chg="modSp add mod">
        <pc:chgData name="Willigen, R.F. van der (Rob)" userId="b43bdd62-7b82-48e9-86cd-c7c10e260c14" providerId="ADAL" clId="{55445982-0A69-4162-94A3-73500558F571}" dt="2023-10-23T18:15:59.705" v="609" actId="20577"/>
        <pc:sldMkLst>
          <pc:docMk/>
          <pc:sldMk cId="1525553923" sldId="1948"/>
        </pc:sldMkLst>
        <pc:spChg chg="mod">
          <ac:chgData name="Willigen, R.F. van der (Rob)" userId="b43bdd62-7b82-48e9-86cd-c7c10e260c14" providerId="ADAL" clId="{55445982-0A69-4162-94A3-73500558F571}" dt="2023-10-23T18:15:59.705" v="609" actId="20577"/>
          <ac:spMkLst>
            <pc:docMk/>
            <pc:sldMk cId="1525553923" sldId="1948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55445982-0A69-4162-94A3-73500558F571}" dt="2023-10-23T18:15:43.967" v="594" actId="14100"/>
          <ac:grpSpMkLst>
            <pc:docMk/>
            <pc:sldMk cId="1525553923" sldId="1948"/>
            <ac:grpSpMk id="4" creationId="{24B97049-F8DD-8E98-C915-766281C8E5C2}"/>
          </ac:grpSpMkLst>
        </pc:grpChg>
      </pc:sldChg>
      <pc:sldChg chg="del">
        <pc:chgData name="Willigen, R.F. van der (Rob)" userId="b43bdd62-7b82-48e9-86cd-c7c10e260c14" providerId="ADAL" clId="{55445982-0A69-4162-94A3-73500558F571}" dt="2023-10-23T10:35:50.798" v="115" actId="47"/>
        <pc:sldMkLst>
          <pc:docMk/>
          <pc:sldMk cId="3168293367" sldId="1951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749297904" sldId="1952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801738739" sldId="1953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754012296" sldId="1954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3254565858" sldId="1954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1022086354" sldId="1956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3785395089" sldId="1956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893973962" sldId="1957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4179767770" sldId="1957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826961599" sldId="1958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2355962246" sldId="1959"/>
        </pc:sldMkLst>
      </pc:sldChg>
      <pc:sldChg chg="del">
        <pc:chgData name="Willigen, R.F. van der (Rob)" userId="b43bdd62-7b82-48e9-86cd-c7c10e260c14" providerId="ADAL" clId="{55445982-0A69-4162-94A3-73500558F571}" dt="2023-10-23T10:35:57.714" v="116" actId="47"/>
        <pc:sldMkLst>
          <pc:docMk/>
          <pc:sldMk cId="1356139359" sldId="1960"/>
        </pc:sldMkLst>
      </pc:sldChg>
      <pc:sldChg chg="del">
        <pc:chgData name="Willigen, R.F. van der (Rob)" userId="b43bdd62-7b82-48e9-86cd-c7c10e260c14" providerId="ADAL" clId="{55445982-0A69-4162-94A3-73500558F571}" dt="2023-10-23T10:32:54.443" v="91" actId="47"/>
        <pc:sldMkLst>
          <pc:docMk/>
          <pc:sldMk cId="3889715166" sldId="1961"/>
        </pc:sldMkLst>
      </pc:sldChg>
      <pc:sldChg chg="del">
        <pc:chgData name="Willigen, R.F. van der (Rob)" userId="b43bdd62-7b82-48e9-86cd-c7c10e260c14" providerId="ADAL" clId="{55445982-0A69-4162-94A3-73500558F571}" dt="2023-10-23T10:34:43.550" v="103" actId="47"/>
        <pc:sldMkLst>
          <pc:docMk/>
          <pc:sldMk cId="564851729" sldId="1962"/>
        </pc:sldMkLst>
      </pc:sldChg>
      <pc:sldChg chg="add del">
        <pc:chgData name="Willigen, R.F. van der (Rob)" userId="b43bdd62-7b82-48e9-86cd-c7c10e260c14" providerId="ADAL" clId="{55445982-0A69-4162-94A3-73500558F571}" dt="2023-10-23T10:35:16.341" v="111" actId="47"/>
        <pc:sldMkLst>
          <pc:docMk/>
          <pc:sldMk cId="1677610960" sldId="1963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1720877482" sldId="1963"/>
        </pc:sldMkLst>
      </pc:sldChg>
      <pc:sldChg chg="del">
        <pc:chgData name="Willigen, R.F. van der (Rob)" userId="b43bdd62-7b82-48e9-86cd-c7c10e260c14" providerId="ADAL" clId="{55445982-0A69-4162-94A3-73500558F571}" dt="2023-10-23T10:32:55.592" v="92" actId="47"/>
        <pc:sldMkLst>
          <pc:docMk/>
          <pc:sldMk cId="1481335608" sldId="1964"/>
        </pc:sldMkLst>
      </pc:sldChg>
      <pc:sldChg chg="del">
        <pc:chgData name="Willigen, R.F. van der (Rob)" userId="b43bdd62-7b82-48e9-86cd-c7c10e260c14" providerId="ADAL" clId="{55445982-0A69-4162-94A3-73500558F571}" dt="2023-10-23T10:32:56.702" v="93" actId="47"/>
        <pc:sldMkLst>
          <pc:docMk/>
          <pc:sldMk cId="60689244" sldId="1965"/>
        </pc:sldMkLst>
      </pc:sldChg>
      <pc:sldChg chg="add del">
        <pc:chgData name="Willigen, R.F. van der (Rob)" userId="b43bdd62-7b82-48e9-86cd-c7c10e260c14" providerId="ADAL" clId="{55445982-0A69-4162-94A3-73500558F571}" dt="2023-10-23T10:33:21.280" v="97" actId="47"/>
        <pc:sldMkLst>
          <pc:docMk/>
          <pc:sldMk cId="2783246361" sldId="1966"/>
        </pc:sldMkLst>
      </pc:sldChg>
      <pc:sldChg chg="del">
        <pc:chgData name="Willigen, R.F. van der (Rob)" userId="b43bdd62-7b82-48e9-86cd-c7c10e260c14" providerId="ADAL" clId="{55445982-0A69-4162-94A3-73500558F571}" dt="2023-10-23T10:41:38.905" v="187" actId="47"/>
        <pc:sldMkLst>
          <pc:docMk/>
          <pc:sldMk cId="3038669826" sldId="1967"/>
        </pc:sldMkLst>
      </pc:sldChg>
      <pc:sldChg chg="add del">
        <pc:chgData name="Willigen, R.F. van der (Rob)" userId="b43bdd62-7b82-48e9-86cd-c7c10e260c14" providerId="ADAL" clId="{55445982-0A69-4162-94A3-73500558F571}" dt="2023-10-23T10:33:22.515" v="99" actId="47"/>
        <pc:sldMkLst>
          <pc:docMk/>
          <pc:sldMk cId="1921476098" sldId="1968"/>
        </pc:sldMkLst>
      </pc:sldChg>
      <pc:sldChg chg="del">
        <pc:chgData name="Willigen, R.F. van der (Rob)" userId="b43bdd62-7b82-48e9-86cd-c7c10e260c14" providerId="ADAL" clId="{55445982-0A69-4162-94A3-73500558F571}" dt="2023-10-23T10:34:44.838" v="104" actId="47"/>
        <pc:sldMkLst>
          <pc:docMk/>
          <pc:sldMk cId="3390190787" sldId="1969"/>
        </pc:sldMkLst>
      </pc:sldChg>
      <pc:sldChg chg="del">
        <pc:chgData name="Willigen, R.F. van der (Rob)" userId="b43bdd62-7b82-48e9-86cd-c7c10e260c14" providerId="ADAL" clId="{55445982-0A69-4162-94A3-73500558F571}" dt="2023-10-23T10:34:46.644" v="106" actId="47"/>
        <pc:sldMkLst>
          <pc:docMk/>
          <pc:sldMk cId="3651223550" sldId="1970"/>
        </pc:sldMkLst>
      </pc:sldChg>
      <pc:sldChg chg="addSp modSp mod ord">
        <pc:chgData name="Willigen, R.F. van der (Rob)" userId="b43bdd62-7b82-48e9-86cd-c7c10e260c14" providerId="ADAL" clId="{55445982-0A69-4162-94A3-73500558F571}" dt="2023-10-23T18:54:30.554" v="1069" actId="1076"/>
        <pc:sldMkLst>
          <pc:docMk/>
          <pc:sldMk cId="2309398678" sldId="1973"/>
        </pc:sldMkLst>
        <pc:spChg chg="mod">
          <ac:chgData name="Willigen, R.F. van der (Rob)" userId="b43bdd62-7b82-48e9-86cd-c7c10e260c14" providerId="ADAL" clId="{55445982-0A69-4162-94A3-73500558F571}" dt="2023-10-23T18:36:04.362" v="930"/>
          <ac:spMkLst>
            <pc:docMk/>
            <pc:sldMk cId="2309398678" sldId="1973"/>
            <ac:spMk id="5" creationId="{B56B8988-2D28-B961-82C4-7D44F3EC3CB3}"/>
          </ac:spMkLst>
        </pc:spChg>
        <pc:spChg chg="mod">
          <ac:chgData name="Willigen, R.F. van der (Rob)" userId="b43bdd62-7b82-48e9-86cd-c7c10e260c14" providerId="ADAL" clId="{55445982-0A69-4162-94A3-73500558F571}" dt="2023-10-23T18:54:30.554" v="1069" actId="1076"/>
          <ac:spMkLst>
            <pc:docMk/>
            <pc:sldMk cId="2309398678" sldId="1973"/>
            <ac:spMk id="6" creationId="{A3CE9903-95DE-D159-8046-F1C5882969B0}"/>
          </ac:spMkLst>
        </pc:spChg>
        <pc:spChg chg="mod">
          <ac:chgData name="Willigen, R.F. van der (Rob)" userId="b43bdd62-7b82-48e9-86cd-c7c10e260c14" providerId="ADAL" clId="{55445982-0A69-4162-94A3-73500558F571}" dt="2023-10-23T18:36:04.362" v="930"/>
          <ac:spMkLst>
            <pc:docMk/>
            <pc:sldMk cId="2309398678" sldId="1973"/>
            <ac:spMk id="7" creationId="{77D6117B-CB97-6365-C893-7E51DD0DE679}"/>
          </ac:spMkLst>
        </pc:spChg>
        <pc:spChg chg="add mod">
          <ac:chgData name="Willigen, R.F. van der (Rob)" userId="b43bdd62-7b82-48e9-86cd-c7c10e260c14" providerId="ADAL" clId="{55445982-0A69-4162-94A3-73500558F571}" dt="2023-10-23T18:41:17.288" v="1035" actId="14100"/>
          <ac:spMkLst>
            <pc:docMk/>
            <pc:sldMk cId="2309398678" sldId="1973"/>
            <ac:spMk id="8" creationId="{663BC9F6-7209-61A6-C390-5428190CCD9D}"/>
          </ac:spMkLst>
        </pc:spChg>
        <pc:grpChg chg="add mod">
          <ac:chgData name="Willigen, R.F. van der (Rob)" userId="b43bdd62-7b82-48e9-86cd-c7c10e260c14" providerId="ADAL" clId="{55445982-0A69-4162-94A3-73500558F571}" dt="2023-10-23T18:41:05.968" v="1023" actId="14100"/>
          <ac:grpSpMkLst>
            <pc:docMk/>
            <pc:sldMk cId="2309398678" sldId="1973"/>
            <ac:grpSpMk id="3" creationId="{4706216F-6B2D-AC32-76C0-3091E00AE589}"/>
          </ac:grpSpMkLst>
        </pc:grpChg>
        <pc:picChg chg="mod">
          <ac:chgData name="Willigen, R.F. van der (Rob)" userId="b43bdd62-7b82-48e9-86cd-c7c10e260c14" providerId="ADAL" clId="{55445982-0A69-4162-94A3-73500558F571}" dt="2023-10-23T18:38:25.303" v="1021" actId="1076"/>
          <ac:picMkLst>
            <pc:docMk/>
            <pc:sldMk cId="2309398678" sldId="1973"/>
            <ac:picMk id="2" creationId="{DBE83308-326B-98A3-DB42-D80D77224C23}"/>
          </ac:picMkLst>
        </pc:picChg>
      </pc:sldChg>
      <pc:sldChg chg="del">
        <pc:chgData name="Willigen, R.F. van der (Rob)" userId="b43bdd62-7b82-48e9-86cd-c7c10e260c14" providerId="ADAL" clId="{55445982-0A69-4162-94A3-73500558F571}" dt="2023-10-23T10:35:44.014" v="113" actId="47"/>
        <pc:sldMkLst>
          <pc:docMk/>
          <pc:sldMk cId="1993817636" sldId="1974"/>
        </pc:sldMkLst>
      </pc:sldChg>
      <pc:sldChg chg="del">
        <pc:chgData name="Willigen, R.F. van der (Rob)" userId="b43bdd62-7b82-48e9-86cd-c7c10e260c14" providerId="ADAL" clId="{55445982-0A69-4162-94A3-73500558F571}" dt="2023-10-23T10:34:45.823" v="105" actId="47"/>
        <pc:sldMkLst>
          <pc:docMk/>
          <pc:sldMk cId="3847129797" sldId="1975"/>
        </pc:sldMkLst>
      </pc:sldChg>
      <pc:sldChg chg="del">
        <pc:chgData name="Willigen, R.F. van der (Rob)" userId="b43bdd62-7b82-48e9-86cd-c7c10e260c14" providerId="ADAL" clId="{55445982-0A69-4162-94A3-73500558F571}" dt="2023-10-23T10:35:59.756" v="117" actId="47"/>
        <pc:sldMkLst>
          <pc:docMk/>
          <pc:sldMk cId="4227357042" sldId="1977"/>
        </pc:sldMkLst>
      </pc:sldChg>
      <pc:sldChg chg="del">
        <pc:chgData name="Willigen, R.F. van der (Rob)" userId="b43bdd62-7b82-48e9-86cd-c7c10e260c14" providerId="ADAL" clId="{55445982-0A69-4162-94A3-73500558F571}" dt="2023-10-23T10:32:03.206" v="87" actId="47"/>
        <pc:sldMkLst>
          <pc:docMk/>
          <pc:sldMk cId="253324630" sldId="1979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745606269" sldId="1979"/>
        </pc:sldMkLst>
      </pc:sldChg>
      <pc:sldChg chg="del">
        <pc:chgData name="Willigen, R.F. van der (Rob)" userId="b43bdd62-7b82-48e9-86cd-c7c10e260c14" providerId="ADAL" clId="{55445982-0A69-4162-94A3-73500558F571}" dt="2023-10-23T10:32:12.981" v="90" actId="47"/>
        <pc:sldMkLst>
          <pc:docMk/>
          <pc:sldMk cId="786885309" sldId="1981"/>
        </pc:sldMkLst>
      </pc:sldChg>
      <pc:sldChg chg="del">
        <pc:chgData name="Willigen, R.F. van der (Rob)" userId="b43bdd62-7b82-48e9-86cd-c7c10e260c14" providerId="ADAL" clId="{55445982-0A69-4162-94A3-73500558F571}" dt="2023-10-23T10:32:03.961" v="88" actId="47"/>
        <pc:sldMkLst>
          <pc:docMk/>
          <pc:sldMk cId="4177502801" sldId="1982"/>
        </pc:sldMkLst>
      </pc:sldChg>
      <pc:sldChg chg="ord">
        <pc:chgData name="Willigen, R.F. van der (Rob)" userId="b43bdd62-7b82-48e9-86cd-c7c10e260c14" providerId="ADAL" clId="{55445982-0A69-4162-94A3-73500558F571}" dt="2023-10-23T10:33:29.198" v="101"/>
        <pc:sldMkLst>
          <pc:docMk/>
          <pc:sldMk cId="3144809320" sldId="1983"/>
        </pc:sldMkLst>
      </pc:sldChg>
      <pc:sldChg chg="del">
        <pc:chgData name="Willigen, R.F. van der (Rob)" userId="b43bdd62-7b82-48e9-86cd-c7c10e260c14" providerId="ADAL" clId="{55445982-0A69-4162-94A3-73500558F571}" dt="2023-10-23T10:34:41.171" v="102" actId="47"/>
        <pc:sldMkLst>
          <pc:docMk/>
          <pc:sldMk cId="1129841539" sldId="1988"/>
        </pc:sldMkLst>
      </pc:sldChg>
      <pc:sldChg chg="ord">
        <pc:chgData name="Willigen, R.F. van der (Rob)" userId="b43bdd62-7b82-48e9-86cd-c7c10e260c14" providerId="ADAL" clId="{55445982-0A69-4162-94A3-73500558F571}" dt="2023-10-23T10:35:09.765" v="108"/>
        <pc:sldMkLst>
          <pc:docMk/>
          <pc:sldMk cId="3404388238" sldId="1993"/>
        </pc:sldMkLst>
      </pc:sldChg>
      <pc:sldChg chg="ord">
        <pc:chgData name="Willigen, R.F. van der (Rob)" userId="b43bdd62-7b82-48e9-86cd-c7c10e260c14" providerId="ADAL" clId="{55445982-0A69-4162-94A3-73500558F571}" dt="2023-10-23T10:35:12.819" v="110"/>
        <pc:sldMkLst>
          <pc:docMk/>
          <pc:sldMk cId="1821547965" sldId="1995"/>
        </pc:sldMkLst>
      </pc:sldChg>
      <pc:sldChg chg="addSp modSp add mod">
        <pc:chgData name="Willigen, R.F. van der (Rob)" userId="b43bdd62-7b82-48e9-86cd-c7c10e260c14" providerId="ADAL" clId="{55445982-0A69-4162-94A3-73500558F571}" dt="2023-10-23T18:23:18.238" v="684" actId="14100"/>
        <pc:sldMkLst>
          <pc:docMk/>
          <pc:sldMk cId="1516414996" sldId="1996"/>
        </pc:sldMkLst>
        <pc:spChg chg="mod">
          <ac:chgData name="Willigen, R.F. van der (Rob)" userId="b43bdd62-7b82-48e9-86cd-c7c10e260c14" providerId="ADAL" clId="{55445982-0A69-4162-94A3-73500558F571}" dt="2023-10-23T18:23:15.751" v="683" actId="1076"/>
          <ac:spMkLst>
            <pc:docMk/>
            <pc:sldMk cId="1516414996" sldId="1996"/>
            <ac:spMk id="5" creationId="{91DC1F6F-4200-414A-A890-4D2982CE9FB8}"/>
          </ac:spMkLst>
        </pc:spChg>
        <pc:spChg chg="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7" creationId="{037D187C-E1F8-1F7C-9482-F37553C1CD95}"/>
          </ac:spMkLst>
        </pc:spChg>
        <pc:spChg chg="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8" creationId="{43517C20-3BD8-2087-7F9E-BE8261FDE7DB}"/>
          </ac:spMkLst>
        </pc:spChg>
        <pc:spChg chg="add mod">
          <ac:chgData name="Willigen, R.F. van der (Rob)" userId="b43bdd62-7b82-48e9-86cd-c7c10e260c14" providerId="ADAL" clId="{55445982-0A69-4162-94A3-73500558F571}" dt="2023-10-23T18:23:06.677" v="681"/>
          <ac:spMkLst>
            <pc:docMk/>
            <pc:sldMk cId="1516414996" sldId="1996"/>
            <ac:spMk id="9" creationId="{B5AC74B2-72DF-90D3-2235-6DD2F8840779}"/>
          </ac:spMkLst>
        </pc:spChg>
        <pc:grpChg chg="add mod">
          <ac:chgData name="Willigen, R.F. van der (Rob)" userId="b43bdd62-7b82-48e9-86cd-c7c10e260c14" providerId="ADAL" clId="{55445982-0A69-4162-94A3-73500558F571}" dt="2023-10-23T18:23:06.677" v="681"/>
          <ac:grpSpMkLst>
            <pc:docMk/>
            <pc:sldMk cId="1516414996" sldId="1996"/>
            <ac:grpSpMk id="6" creationId="{A449E11A-D23C-33F3-1CA5-3829C3F658BE}"/>
          </ac:grpSpMkLst>
        </pc:grpChg>
        <pc:picChg chg="add mod">
          <ac:chgData name="Willigen, R.F. van der (Rob)" userId="b43bdd62-7b82-48e9-86cd-c7c10e260c14" providerId="ADAL" clId="{55445982-0A69-4162-94A3-73500558F571}" dt="2023-10-23T18:23:11.815" v="682" actId="1076"/>
          <ac:picMkLst>
            <pc:docMk/>
            <pc:sldMk cId="1516414996" sldId="1996"/>
            <ac:picMk id="2" creationId="{5D3D2EEC-3D56-3A5A-3B2E-DDF3BE1D21B9}"/>
          </ac:picMkLst>
        </pc:picChg>
        <pc:picChg chg="mod modCrop">
          <ac:chgData name="Willigen, R.F. van der (Rob)" userId="b43bdd62-7b82-48e9-86cd-c7c10e260c14" providerId="ADAL" clId="{55445982-0A69-4162-94A3-73500558F571}" dt="2023-10-23T18:23:18.238" v="684" actId="14100"/>
          <ac:picMkLst>
            <pc:docMk/>
            <pc:sldMk cId="1516414996" sldId="1996"/>
            <ac:picMk id="3" creationId="{B27475AC-820D-D4B5-16CA-88160ED0B32F}"/>
          </ac:picMkLst>
        </pc:picChg>
      </pc:sldChg>
      <pc:sldChg chg="del">
        <pc:chgData name="Willigen, R.F. van der (Rob)" userId="b43bdd62-7b82-48e9-86cd-c7c10e260c14" providerId="ADAL" clId="{55445982-0A69-4162-94A3-73500558F571}" dt="2023-10-23T10:35:43.232" v="112" actId="47"/>
        <pc:sldMkLst>
          <pc:docMk/>
          <pc:sldMk cId="2598089339" sldId="1996"/>
        </pc:sldMkLst>
      </pc:sldChg>
      <pc:sldChg chg="addSp modSp add mod ord">
        <pc:chgData name="Willigen, R.F. van der (Rob)" userId="b43bdd62-7b82-48e9-86cd-c7c10e260c14" providerId="ADAL" clId="{55445982-0A69-4162-94A3-73500558F571}" dt="2023-10-23T18:03:22.544" v="352"/>
        <pc:sldMkLst>
          <pc:docMk/>
          <pc:sldMk cId="3928399175" sldId="1998"/>
        </pc:sldMkLst>
        <pc:spChg chg="mod">
          <ac:chgData name="Willigen, R.F. van der (Rob)" userId="b43bdd62-7b82-48e9-86cd-c7c10e260c14" providerId="ADAL" clId="{55445982-0A69-4162-94A3-73500558F571}" dt="2023-10-23T18:02:40.192" v="347" actId="1076"/>
          <ac:spMkLst>
            <pc:docMk/>
            <pc:sldMk cId="3928399175" sldId="1998"/>
            <ac:spMk id="2" creationId="{CF70176B-2F5C-0E4A-4C58-B36DE38D7817}"/>
          </ac:spMkLst>
        </pc:spChg>
        <pc:spChg chg="add mod">
          <ac:chgData name="Willigen, R.F. van der (Rob)" userId="b43bdd62-7b82-48e9-86cd-c7c10e260c14" providerId="ADAL" clId="{55445982-0A69-4162-94A3-73500558F571}" dt="2023-10-23T18:02:36.281" v="345" actId="1076"/>
          <ac:spMkLst>
            <pc:docMk/>
            <pc:sldMk cId="3928399175" sldId="1998"/>
            <ac:spMk id="5" creationId="{BD465BF0-4965-9A0B-5971-8718EF4E04AF}"/>
          </ac:spMkLst>
        </pc:spChg>
        <pc:picChg chg="add mod">
          <ac:chgData name="Willigen, R.F. van der (Rob)" userId="b43bdd62-7b82-48e9-86cd-c7c10e260c14" providerId="ADAL" clId="{55445982-0A69-4162-94A3-73500558F571}" dt="2023-10-23T18:02:42.072" v="348" actId="1076"/>
          <ac:picMkLst>
            <pc:docMk/>
            <pc:sldMk cId="3928399175" sldId="1998"/>
            <ac:picMk id="6" creationId="{7316F5FC-FBFA-E566-2D9B-62D4A9C14E0E}"/>
          </ac:picMkLst>
        </pc:picChg>
        <pc:picChg chg="add mod">
          <ac:chgData name="Willigen, R.F. van der (Rob)" userId="b43bdd62-7b82-48e9-86cd-c7c10e260c14" providerId="ADAL" clId="{55445982-0A69-4162-94A3-73500558F571}" dt="2023-10-23T18:03:22.544" v="352"/>
          <ac:picMkLst>
            <pc:docMk/>
            <pc:sldMk cId="3928399175" sldId="1998"/>
            <ac:picMk id="7" creationId="{AECE4933-BBF3-5A69-FEC0-40684B1829D7}"/>
          </ac:picMkLst>
        </pc:picChg>
      </pc:sldChg>
      <pc:sldChg chg="addSp delSp modSp add mod">
        <pc:chgData name="Willigen, R.F. van der (Rob)" userId="b43bdd62-7b82-48e9-86cd-c7c10e260c14" providerId="ADAL" clId="{55445982-0A69-4162-94A3-73500558F571}" dt="2023-10-23T10:45:35.911" v="208" actId="1076"/>
        <pc:sldMkLst>
          <pc:docMk/>
          <pc:sldMk cId="1730383901" sldId="1999"/>
        </pc:sldMkLst>
        <pc:spChg chg="del">
          <ac:chgData name="Willigen, R.F. van der (Rob)" userId="b43bdd62-7b82-48e9-86cd-c7c10e260c14" providerId="ADAL" clId="{55445982-0A69-4162-94A3-73500558F571}" dt="2023-10-23T10:43:10.476" v="192" actId="478"/>
          <ac:spMkLst>
            <pc:docMk/>
            <pc:sldMk cId="1730383901" sldId="1999"/>
            <ac:spMk id="2" creationId="{CF70176B-2F5C-0E4A-4C58-B36DE38D7817}"/>
          </ac:spMkLst>
        </pc:spChg>
        <pc:spChg chg="add mod">
          <ac:chgData name="Willigen, R.F. van der (Rob)" userId="b43bdd62-7b82-48e9-86cd-c7c10e260c14" providerId="ADAL" clId="{55445982-0A69-4162-94A3-73500558F571}" dt="2023-10-23T10:44:45.914" v="204" actId="1076"/>
          <ac:spMkLst>
            <pc:docMk/>
            <pc:sldMk cId="1730383901" sldId="1999"/>
            <ac:spMk id="5" creationId="{752B5AF0-0B96-E2D3-F1D3-9360781C2F81}"/>
          </ac:spMkLst>
        </pc:spChg>
        <pc:picChg chg="add mod">
          <ac:chgData name="Willigen, R.F. van der (Rob)" userId="b43bdd62-7b82-48e9-86cd-c7c10e260c14" providerId="ADAL" clId="{55445982-0A69-4162-94A3-73500558F571}" dt="2023-10-23T10:45:35.911" v="208" actId="1076"/>
          <ac:picMkLst>
            <pc:docMk/>
            <pc:sldMk cId="1730383901" sldId="1999"/>
            <ac:picMk id="6" creationId="{EF8D06EC-C855-37BB-1D46-5FA8656962DF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47:00.240" v="211" actId="1076"/>
        <pc:sldMkLst>
          <pc:docMk/>
          <pc:sldMk cId="2081298573" sldId="2000"/>
        </pc:sldMkLst>
        <pc:picChg chg="add mod">
          <ac:chgData name="Willigen, R.F. van der (Rob)" userId="b43bdd62-7b82-48e9-86cd-c7c10e260c14" providerId="ADAL" clId="{55445982-0A69-4162-94A3-73500558F571}" dt="2023-10-23T10:47:00.240" v="211" actId="1076"/>
          <ac:picMkLst>
            <pc:docMk/>
            <pc:sldMk cId="2081298573" sldId="2000"/>
            <ac:picMk id="2" creationId="{106BBAB3-87F3-55F8-FC9D-9FC2436F8E08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48:48.448" v="214" actId="1076"/>
        <pc:sldMkLst>
          <pc:docMk/>
          <pc:sldMk cId="1419222892" sldId="2001"/>
        </pc:sldMkLst>
        <pc:picChg chg="add mod">
          <ac:chgData name="Willigen, R.F. van der (Rob)" userId="b43bdd62-7b82-48e9-86cd-c7c10e260c14" providerId="ADAL" clId="{55445982-0A69-4162-94A3-73500558F571}" dt="2023-10-23T10:48:48.448" v="214" actId="1076"/>
          <ac:picMkLst>
            <pc:docMk/>
            <pc:sldMk cId="1419222892" sldId="2001"/>
            <ac:picMk id="2" creationId="{6BFE89F1-76E4-A0D5-F05D-90E514EF641A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52:20.584" v="228" actId="1076"/>
        <pc:sldMkLst>
          <pc:docMk/>
          <pc:sldMk cId="1869243703" sldId="2002"/>
        </pc:sldMkLst>
        <pc:spChg chg="add mod">
          <ac:chgData name="Willigen, R.F. van der (Rob)" userId="b43bdd62-7b82-48e9-86cd-c7c10e260c14" providerId="ADAL" clId="{55445982-0A69-4162-94A3-73500558F571}" dt="2023-10-23T10:52:20.584" v="228" actId="1076"/>
          <ac:spMkLst>
            <pc:docMk/>
            <pc:sldMk cId="1869243703" sldId="2002"/>
            <ac:spMk id="5" creationId="{7FABE931-9732-C752-DCA2-E65B06AAE032}"/>
          </ac:spMkLst>
        </pc:spChg>
        <pc:picChg chg="add mod">
          <ac:chgData name="Willigen, R.F. van der (Rob)" userId="b43bdd62-7b82-48e9-86cd-c7c10e260c14" providerId="ADAL" clId="{55445982-0A69-4162-94A3-73500558F571}" dt="2023-10-23T10:51:37.856" v="224" actId="1076"/>
          <ac:picMkLst>
            <pc:docMk/>
            <pc:sldMk cId="1869243703" sldId="2002"/>
            <ac:picMk id="2" creationId="{8129CBD0-6C0C-EAF1-F565-F1DE243C92FF}"/>
          </ac:picMkLst>
        </pc:picChg>
        <pc:picChg chg="add mod">
          <ac:chgData name="Willigen, R.F. van der (Rob)" userId="b43bdd62-7b82-48e9-86cd-c7c10e260c14" providerId="ADAL" clId="{55445982-0A69-4162-94A3-73500558F571}" dt="2023-10-23T10:52:07.388" v="225"/>
          <ac:picMkLst>
            <pc:docMk/>
            <pc:sldMk cId="1869243703" sldId="2002"/>
            <ac:picMk id="6" creationId="{D2569226-491B-08AC-EA17-547B9422859D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0:55:18.185" v="245" actId="1076"/>
        <pc:sldMkLst>
          <pc:docMk/>
          <pc:sldMk cId="1375534003" sldId="2003"/>
        </pc:sldMkLst>
        <pc:spChg chg="add mod">
          <ac:chgData name="Willigen, R.F. van der (Rob)" userId="b43bdd62-7b82-48e9-86cd-c7c10e260c14" providerId="ADAL" clId="{55445982-0A69-4162-94A3-73500558F571}" dt="2023-10-23T10:55:18.185" v="245" actId="1076"/>
          <ac:spMkLst>
            <pc:docMk/>
            <pc:sldMk cId="1375534003" sldId="2003"/>
            <ac:spMk id="6" creationId="{BB347E80-CD5A-0557-69E6-441D8FF5E546}"/>
          </ac:spMkLst>
        </pc:spChg>
        <pc:picChg chg="add mod">
          <ac:chgData name="Willigen, R.F. van der (Rob)" userId="b43bdd62-7b82-48e9-86cd-c7c10e260c14" providerId="ADAL" clId="{55445982-0A69-4162-94A3-73500558F571}" dt="2023-10-23T10:53:43.706" v="232"/>
          <ac:picMkLst>
            <pc:docMk/>
            <pc:sldMk cId="1375534003" sldId="2003"/>
            <ac:picMk id="2" creationId="{BD7D6144-6B07-D74C-9FF2-F420B1FC75CF}"/>
          </ac:picMkLst>
        </pc:picChg>
        <pc:picChg chg="add mod">
          <ac:chgData name="Willigen, R.F. van der (Rob)" userId="b43bdd62-7b82-48e9-86cd-c7c10e260c14" providerId="ADAL" clId="{55445982-0A69-4162-94A3-73500558F571}" dt="2023-10-23T10:55:15.545" v="244" actId="1076"/>
          <ac:picMkLst>
            <pc:docMk/>
            <pc:sldMk cId="1375534003" sldId="2003"/>
            <ac:picMk id="3" creationId="{35342E38-D6FF-11D3-0C29-6AB7AF8BB9B0}"/>
          </ac:picMkLst>
        </pc:picChg>
      </pc:sldChg>
      <pc:sldChg chg="addSp delSp modSp add mod">
        <pc:chgData name="Willigen, R.F. van der (Rob)" userId="b43bdd62-7b82-48e9-86cd-c7c10e260c14" providerId="ADAL" clId="{55445982-0A69-4162-94A3-73500558F571}" dt="2023-10-23T13:39:48.170" v="271" actId="1076"/>
        <pc:sldMkLst>
          <pc:docMk/>
          <pc:sldMk cId="653605927" sldId="2004"/>
        </pc:sldMkLst>
        <pc:graphicFrameChg chg="add del mod">
          <ac:chgData name="Willigen, R.F. van der (Rob)" userId="b43bdd62-7b82-48e9-86cd-c7c10e260c14" providerId="ADAL" clId="{55445982-0A69-4162-94A3-73500558F571}" dt="2023-10-23T10:43:20.112" v="200"/>
          <ac:graphicFrameMkLst>
            <pc:docMk/>
            <pc:sldMk cId="653605927" sldId="2004"/>
            <ac:graphicFrameMk id="2" creationId="{741B9CA4-0AC5-B4CE-426B-77F5473CB3DA}"/>
          </ac:graphicFrameMkLst>
        </pc:graphicFrameChg>
        <pc:picChg chg="add mod">
          <ac:chgData name="Willigen, R.F. van der (Rob)" userId="b43bdd62-7b82-48e9-86cd-c7c10e260c14" providerId="ADAL" clId="{55445982-0A69-4162-94A3-73500558F571}" dt="2023-10-23T13:39:48.170" v="271" actId="1076"/>
          <ac:picMkLst>
            <pc:docMk/>
            <pc:sldMk cId="653605927" sldId="2004"/>
            <ac:picMk id="3" creationId="{5AD4D881-F649-7173-E915-A1F141513030}"/>
          </ac:picMkLst>
        </pc:picChg>
      </pc:sldChg>
      <pc:sldChg chg="addSp modSp add mod ord">
        <pc:chgData name="Willigen, R.F. van der (Rob)" userId="b43bdd62-7b82-48e9-86cd-c7c10e260c14" providerId="ADAL" clId="{55445982-0A69-4162-94A3-73500558F571}" dt="2023-10-23T18:08:11.279" v="491"/>
        <pc:sldMkLst>
          <pc:docMk/>
          <pc:sldMk cId="965447764" sldId="2005"/>
        </pc:sldMkLst>
        <pc:picChg chg="add">
          <ac:chgData name="Willigen, R.F. van der (Rob)" userId="b43bdd62-7b82-48e9-86cd-c7c10e260c14" providerId="ADAL" clId="{55445982-0A69-4162-94A3-73500558F571}" dt="2023-10-23T11:20:06.473" v="246"/>
          <ac:picMkLst>
            <pc:docMk/>
            <pc:sldMk cId="965447764" sldId="2005"/>
            <ac:picMk id="2" creationId="{4D8AFD9F-75B8-471A-6645-8498B7FB60EC}"/>
          </ac:picMkLst>
        </pc:picChg>
        <pc:picChg chg="add mod">
          <ac:chgData name="Willigen, R.F. van der (Rob)" userId="b43bdd62-7b82-48e9-86cd-c7c10e260c14" providerId="ADAL" clId="{55445982-0A69-4162-94A3-73500558F571}" dt="2023-10-23T11:23:55.456" v="249" actId="1076"/>
          <ac:picMkLst>
            <pc:docMk/>
            <pc:sldMk cId="965447764" sldId="2005"/>
            <ac:picMk id="3" creationId="{EB12C868-143E-83CA-F343-7067CA59B0B7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3:40:46.771" v="274" actId="1076"/>
        <pc:sldMkLst>
          <pc:docMk/>
          <pc:sldMk cId="1673339219" sldId="2006"/>
        </pc:sldMkLst>
        <pc:picChg chg="add mod">
          <ac:chgData name="Willigen, R.F. van der (Rob)" userId="b43bdd62-7b82-48e9-86cd-c7c10e260c14" providerId="ADAL" clId="{55445982-0A69-4162-94A3-73500558F571}" dt="2023-10-23T13:40:46.771" v="274" actId="1076"/>
          <ac:picMkLst>
            <pc:docMk/>
            <pc:sldMk cId="1673339219" sldId="2006"/>
            <ac:picMk id="2" creationId="{A52868BF-FC04-D4C4-9309-E06D39516692}"/>
          </ac:picMkLst>
        </pc:picChg>
      </pc:sldChg>
      <pc:sldChg chg="addSp modSp add mod">
        <pc:chgData name="Willigen, R.F. van der (Rob)" userId="b43bdd62-7b82-48e9-86cd-c7c10e260c14" providerId="ADAL" clId="{55445982-0A69-4162-94A3-73500558F571}" dt="2023-10-23T13:46:24.948" v="295" actId="1076"/>
        <pc:sldMkLst>
          <pc:docMk/>
          <pc:sldMk cId="4009749211" sldId="2007"/>
        </pc:sldMkLst>
        <pc:spChg chg="add mod">
          <ac:chgData name="Willigen, R.F. van der (Rob)" userId="b43bdd62-7b82-48e9-86cd-c7c10e260c14" providerId="ADAL" clId="{55445982-0A69-4162-94A3-73500558F571}" dt="2023-10-23T13:45:01.317" v="287" actId="14100"/>
          <ac:spMkLst>
            <pc:docMk/>
            <pc:sldMk cId="4009749211" sldId="2007"/>
            <ac:spMk id="3" creationId="{448D546F-0474-963E-A5DA-A058431681F3}"/>
          </ac:spMkLst>
        </pc:spChg>
        <pc:picChg chg="add mod">
          <ac:chgData name="Willigen, R.F. van der (Rob)" userId="b43bdd62-7b82-48e9-86cd-c7c10e260c14" providerId="ADAL" clId="{55445982-0A69-4162-94A3-73500558F571}" dt="2023-10-23T13:45:27.979" v="292" actId="14100"/>
          <ac:picMkLst>
            <pc:docMk/>
            <pc:sldMk cId="4009749211" sldId="2007"/>
            <ac:picMk id="5" creationId="{4FB9580B-F8CC-D967-BE33-0375A647D779}"/>
          </ac:picMkLst>
        </pc:picChg>
        <pc:picChg chg="add mod">
          <ac:chgData name="Willigen, R.F. van der (Rob)" userId="b43bdd62-7b82-48e9-86cd-c7c10e260c14" providerId="ADAL" clId="{55445982-0A69-4162-94A3-73500558F571}" dt="2023-10-23T13:46:24.948" v="295" actId="1076"/>
          <ac:picMkLst>
            <pc:docMk/>
            <pc:sldMk cId="4009749211" sldId="2007"/>
            <ac:picMk id="6" creationId="{C7B7362A-B41E-DABB-5963-07F5141C89DE}"/>
          </ac:picMkLst>
        </pc:picChg>
      </pc:sldChg>
      <pc:sldChg chg="add del ord">
        <pc:chgData name="Willigen, R.F. van der (Rob)" userId="b43bdd62-7b82-48e9-86cd-c7c10e260c14" providerId="ADAL" clId="{55445982-0A69-4162-94A3-73500558F571}" dt="2023-10-23T19:03:00.790" v="1085" actId="47"/>
        <pc:sldMkLst>
          <pc:docMk/>
          <pc:sldMk cId="3197397454" sldId="2008"/>
        </pc:sldMkLst>
      </pc:sldChg>
      <pc:sldChg chg="addSp modSp add mod ord">
        <pc:chgData name="Willigen, R.F. van der (Rob)" userId="b43bdd62-7b82-48e9-86cd-c7c10e260c14" providerId="ADAL" clId="{55445982-0A69-4162-94A3-73500558F571}" dt="2023-10-23T13:41:09.962" v="278"/>
        <pc:sldMkLst>
          <pc:docMk/>
          <pc:sldMk cId="2905310073" sldId="2009"/>
        </pc:sldMkLst>
        <pc:spChg chg="add mod">
          <ac:chgData name="Willigen, R.F. van der (Rob)" userId="b43bdd62-7b82-48e9-86cd-c7c10e260c14" providerId="ADAL" clId="{55445982-0A69-4162-94A3-73500558F571}" dt="2023-10-23T12:18:55.234" v="261" actId="1076"/>
          <ac:spMkLst>
            <pc:docMk/>
            <pc:sldMk cId="2905310073" sldId="2009"/>
            <ac:spMk id="3" creationId="{56237A01-D309-060E-6E4A-34BCFED8F55F}"/>
          </ac:spMkLst>
        </pc:spChg>
        <pc:picChg chg="add mod">
          <ac:chgData name="Willigen, R.F. van der (Rob)" userId="b43bdd62-7b82-48e9-86cd-c7c10e260c14" providerId="ADAL" clId="{55445982-0A69-4162-94A3-73500558F571}" dt="2023-10-23T12:19:28.504" v="265"/>
          <ac:picMkLst>
            <pc:docMk/>
            <pc:sldMk cId="2905310073" sldId="2009"/>
            <ac:picMk id="5" creationId="{DFD6C910-2C83-669A-0D23-61C59335D516}"/>
          </ac:picMkLst>
        </pc:picChg>
        <pc:picChg chg="add mod">
          <ac:chgData name="Willigen, R.F. van der (Rob)" userId="b43bdd62-7b82-48e9-86cd-c7c10e260c14" providerId="ADAL" clId="{55445982-0A69-4162-94A3-73500558F571}" dt="2023-10-23T12:20:06.689" v="268" actId="1076"/>
          <ac:picMkLst>
            <pc:docMk/>
            <pc:sldMk cId="2905310073" sldId="2009"/>
            <ac:picMk id="6" creationId="{B9399414-79B9-A6B0-CE1E-219CEB39AF20}"/>
          </ac:picMkLst>
        </pc:picChg>
      </pc:sldChg>
      <pc:sldChg chg="modSp add mod ord">
        <pc:chgData name="Willigen, R.F. van der (Rob)" userId="b43bdd62-7b82-48e9-86cd-c7c10e260c14" providerId="ADAL" clId="{55445982-0A69-4162-94A3-73500558F571}" dt="2023-10-23T18:04:59.864" v="410" actId="1076"/>
        <pc:sldMkLst>
          <pc:docMk/>
          <pc:sldMk cId="94033978" sldId="2010"/>
        </pc:sldMkLst>
        <pc:spChg chg="mod">
          <ac:chgData name="Willigen, R.F. van der (Rob)" userId="b43bdd62-7b82-48e9-86cd-c7c10e260c14" providerId="ADAL" clId="{55445982-0A69-4162-94A3-73500558F571}" dt="2023-10-23T18:04:18.681" v="375" actId="20577"/>
          <ac:spMkLst>
            <pc:docMk/>
            <pc:sldMk cId="94033978" sldId="2010"/>
            <ac:spMk id="13" creationId="{559B3AE0-B68F-A77A-A2E2-0C37010A8895}"/>
          </ac:spMkLst>
        </pc:spChg>
        <pc:spChg chg="mod">
          <ac:chgData name="Willigen, R.F. van der (Rob)" userId="b43bdd62-7b82-48e9-86cd-c7c10e260c14" providerId="ADAL" clId="{55445982-0A69-4162-94A3-73500558F571}" dt="2023-10-23T18:04:59.864" v="410" actId="1076"/>
          <ac:spMkLst>
            <pc:docMk/>
            <pc:sldMk cId="94033978" sldId="2010"/>
            <ac:spMk id="15" creationId="{27B893C2-0776-A239-54B9-1DF492841441}"/>
          </ac:spMkLst>
        </pc:spChg>
      </pc:sldChg>
      <pc:sldChg chg="modSp add mod ord">
        <pc:chgData name="Willigen, R.F. van der (Rob)" userId="b43bdd62-7b82-48e9-86cd-c7c10e260c14" providerId="ADAL" clId="{55445982-0A69-4162-94A3-73500558F571}" dt="2023-10-23T18:31:00.137" v="918" actId="1076"/>
        <pc:sldMkLst>
          <pc:docMk/>
          <pc:sldMk cId="1658287487" sldId="2011"/>
        </pc:sldMkLst>
        <pc:spChg chg="mod">
          <ac:chgData name="Willigen, R.F. van der (Rob)" userId="b43bdd62-7b82-48e9-86cd-c7c10e260c14" providerId="ADAL" clId="{55445982-0A69-4162-94A3-73500558F571}" dt="2023-10-23T18:31:00.137" v="918" actId="1076"/>
          <ac:spMkLst>
            <pc:docMk/>
            <pc:sldMk cId="1658287487" sldId="2011"/>
            <ac:spMk id="8" creationId="{00000000-0000-0000-0000-000000000000}"/>
          </ac:spMkLst>
        </pc:spChg>
        <pc:grpChg chg="mod">
          <ac:chgData name="Willigen, R.F. van der (Rob)" userId="b43bdd62-7b82-48e9-86cd-c7c10e260c14" providerId="ADAL" clId="{55445982-0A69-4162-94A3-73500558F571}" dt="2023-10-23T18:29:36.097" v="908" actId="14100"/>
          <ac:grpSpMkLst>
            <pc:docMk/>
            <pc:sldMk cId="1658287487" sldId="2011"/>
            <ac:grpSpMk id="4" creationId="{00000000-0000-0000-0000-000000000000}"/>
          </ac:grpSpMkLst>
        </pc:grpChg>
      </pc:sldChg>
      <pc:sldChg chg="addSp modSp add mod ord">
        <pc:chgData name="Willigen, R.F. van der (Rob)" userId="b43bdd62-7b82-48e9-86cd-c7c10e260c14" providerId="ADAL" clId="{55445982-0A69-4162-94A3-73500558F571}" dt="2023-10-23T18:49:13.598" v="1057"/>
        <pc:sldMkLst>
          <pc:docMk/>
          <pc:sldMk cId="1042985023" sldId="2012"/>
        </pc:sldMkLst>
        <pc:spChg chg="add mod">
          <ac:chgData name="Willigen, R.F. van der (Rob)" userId="b43bdd62-7b82-48e9-86cd-c7c10e260c14" providerId="ADAL" clId="{55445982-0A69-4162-94A3-73500558F571}" dt="2023-10-23T18:47:36.807" v="1042" actId="1076"/>
          <ac:spMkLst>
            <pc:docMk/>
            <pc:sldMk cId="1042985023" sldId="2012"/>
            <ac:spMk id="3" creationId="{A8B6E89D-27D7-5ED4-C3C2-5E8A3E288134}"/>
          </ac:spMkLst>
        </pc:spChg>
        <pc:picChg chg="add mod modCrop">
          <ac:chgData name="Willigen, R.F. van der (Rob)" userId="b43bdd62-7b82-48e9-86cd-c7c10e260c14" providerId="ADAL" clId="{55445982-0A69-4162-94A3-73500558F571}" dt="2023-10-23T18:48:57.304" v="1052" actId="1076"/>
          <ac:picMkLst>
            <pc:docMk/>
            <pc:sldMk cId="1042985023" sldId="2012"/>
            <ac:picMk id="5" creationId="{5F71BBDA-D8A5-7B1A-324D-5E030EE51043}"/>
          </ac:picMkLst>
        </pc:picChg>
        <pc:picChg chg="add mod">
          <ac:chgData name="Willigen, R.F. van der (Rob)" userId="b43bdd62-7b82-48e9-86cd-c7c10e260c14" providerId="ADAL" clId="{55445982-0A69-4162-94A3-73500558F571}" dt="2023-10-23T18:49:04.351" v="1055" actId="1076"/>
          <ac:picMkLst>
            <pc:docMk/>
            <pc:sldMk cId="1042985023" sldId="2012"/>
            <ac:picMk id="6" creationId="{42A7AE33-33A3-7AD3-8810-5BE0C9698685}"/>
          </ac:picMkLst>
        </pc:picChg>
      </pc:sldChg>
      <pc:sldChg chg="add del">
        <pc:chgData name="Willigen, R.F. van der (Rob)" userId="b43bdd62-7b82-48e9-86cd-c7c10e260c14" providerId="ADAL" clId="{55445982-0A69-4162-94A3-73500558F571}" dt="2023-10-23T19:03:02.701" v="1087" actId="47"/>
        <pc:sldMkLst>
          <pc:docMk/>
          <pc:sldMk cId="1329161168" sldId="2013"/>
        </pc:sldMkLst>
      </pc:sldChg>
      <pc:sldChg chg="add del">
        <pc:chgData name="Willigen, R.F. van der (Rob)" userId="b43bdd62-7b82-48e9-86cd-c7c10e260c14" providerId="ADAL" clId="{55445982-0A69-4162-94A3-73500558F571}" dt="2023-10-23T19:03:02.014" v="1086" actId="47"/>
        <pc:sldMkLst>
          <pc:docMk/>
          <pc:sldMk cId="2352246942" sldId="2014"/>
        </pc:sldMkLst>
      </pc:sldChg>
      <pc:sldChg chg="add del">
        <pc:chgData name="Willigen, R.F. van der (Rob)" userId="b43bdd62-7b82-48e9-86cd-c7c10e260c14" providerId="ADAL" clId="{55445982-0A69-4162-94A3-73500558F571}" dt="2023-10-23T19:03:03.388" v="1088" actId="47"/>
        <pc:sldMkLst>
          <pc:docMk/>
          <pc:sldMk cId="1685934271" sldId="2015"/>
        </pc:sldMkLst>
      </pc:sldChg>
      <pc:sldChg chg="addSp modSp add">
        <pc:chgData name="Willigen, R.F. van der (Rob)" userId="b43bdd62-7b82-48e9-86cd-c7c10e260c14" providerId="ADAL" clId="{55445982-0A69-4162-94A3-73500558F571}" dt="2023-10-23T18:23:01.199" v="680" actId="1076"/>
        <pc:sldMkLst>
          <pc:docMk/>
          <pc:sldMk cId="1185670973" sldId="2016"/>
        </pc:sldMkLst>
        <pc:spChg chg="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5" creationId="{2349CDD8-1400-5B9F-64D7-6CD9CC6D7AEE}"/>
          </ac:spMkLst>
        </pc:spChg>
        <pc:spChg chg="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6" creationId="{DF4D049E-B605-C664-C04F-E2B166E906FE}"/>
          </ac:spMkLst>
        </pc:spChg>
        <pc:spChg chg="add mod">
          <ac:chgData name="Willigen, R.F. van der (Rob)" userId="b43bdd62-7b82-48e9-86cd-c7c10e260c14" providerId="ADAL" clId="{55445982-0A69-4162-94A3-73500558F571}" dt="2023-10-23T18:22:54.003" v="678"/>
          <ac:spMkLst>
            <pc:docMk/>
            <pc:sldMk cId="1185670973" sldId="2016"/>
            <ac:spMk id="7" creationId="{C3E9988C-4094-9A40-C2AA-54D8EF554586}"/>
          </ac:spMkLst>
        </pc:spChg>
        <pc:grpChg chg="add mod">
          <ac:chgData name="Willigen, R.F. van der (Rob)" userId="b43bdd62-7b82-48e9-86cd-c7c10e260c14" providerId="ADAL" clId="{55445982-0A69-4162-94A3-73500558F571}" dt="2023-10-23T18:22:54.003" v="678"/>
          <ac:grpSpMkLst>
            <pc:docMk/>
            <pc:sldMk cId="1185670973" sldId="2016"/>
            <ac:grpSpMk id="3" creationId="{89D98CCB-9198-E51F-C01D-75066B86F04F}"/>
          </ac:grpSpMkLst>
        </pc:grpChg>
        <pc:picChg chg="mod">
          <ac:chgData name="Willigen, R.F. van der (Rob)" userId="b43bdd62-7b82-48e9-86cd-c7c10e260c14" providerId="ADAL" clId="{55445982-0A69-4162-94A3-73500558F571}" dt="2023-10-23T18:23:01.199" v="680" actId="1076"/>
          <ac:picMkLst>
            <pc:docMk/>
            <pc:sldMk cId="1185670973" sldId="2016"/>
            <ac:picMk id="14338" creationId="{EA51DEB6-F4ED-0967-B164-694D16B7F93D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18:02.267" v="615"/>
        <pc:sldMkLst>
          <pc:docMk/>
          <pc:sldMk cId="2737399939" sldId="2017"/>
        </pc:sldMkLst>
      </pc:sldChg>
      <pc:sldChg chg="add">
        <pc:chgData name="Willigen, R.F. van der (Rob)" userId="b43bdd62-7b82-48e9-86cd-c7c10e260c14" providerId="ADAL" clId="{55445982-0A69-4162-94A3-73500558F571}" dt="2023-10-23T18:18:02.267" v="615"/>
        <pc:sldMkLst>
          <pc:docMk/>
          <pc:sldMk cId="4282199978" sldId="2018"/>
        </pc:sldMkLst>
      </pc:sldChg>
      <pc:sldChg chg="addSp modSp add mod">
        <pc:chgData name="Willigen, R.F. van der (Rob)" userId="b43bdd62-7b82-48e9-86cd-c7c10e260c14" providerId="ADAL" clId="{55445982-0A69-4162-94A3-73500558F571}" dt="2023-10-23T18:25:03.785" v="727" actId="20577"/>
        <pc:sldMkLst>
          <pc:docMk/>
          <pc:sldMk cId="3067417646" sldId="2019"/>
        </pc:sldMkLst>
        <pc:spChg chg="mod">
          <ac:chgData name="Willigen, R.F. van der (Rob)" userId="b43bdd62-7b82-48e9-86cd-c7c10e260c14" providerId="ADAL" clId="{55445982-0A69-4162-94A3-73500558F571}" dt="2023-10-23T18:24:26.026" v="687"/>
          <ac:spMkLst>
            <pc:docMk/>
            <pc:sldMk cId="3067417646" sldId="2019"/>
            <ac:spMk id="5" creationId="{F373D5F8-D52C-CA65-26E8-9A0BB111B34A}"/>
          </ac:spMkLst>
        </pc:spChg>
        <pc:spChg chg="mod">
          <ac:chgData name="Willigen, R.F. van der (Rob)" userId="b43bdd62-7b82-48e9-86cd-c7c10e260c14" providerId="ADAL" clId="{55445982-0A69-4162-94A3-73500558F571}" dt="2023-10-23T18:24:26.026" v="687"/>
          <ac:spMkLst>
            <pc:docMk/>
            <pc:sldMk cId="3067417646" sldId="2019"/>
            <ac:spMk id="6" creationId="{BC4ADCC2-E31A-F4DB-2C42-5FDBE10274E4}"/>
          </ac:spMkLst>
        </pc:spChg>
        <pc:spChg chg="add mod">
          <ac:chgData name="Willigen, R.F. van der (Rob)" userId="b43bdd62-7b82-48e9-86cd-c7c10e260c14" providerId="ADAL" clId="{55445982-0A69-4162-94A3-73500558F571}" dt="2023-10-23T18:25:03.785" v="727" actId="20577"/>
          <ac:spMkLst>
            <pc:docMk/>
            <pc:sldMk cId="3067417646" sldId="2019"/>
            <ac:spMk id="7" creationId="{53D0F43E-4D8C-EF6E-EF08-644D5480BDBE}"/>
          </ac:spMkLst>
        </pc:spChg>
        <pc:grpChg chg="add mod">
          <ac:chgData name="Willigen, R.F. van der (Rob)" userId="b43bdd62-7b82-48e9-86cd-c7c10e260c14" providerId="ADAL" clId="{55445982-0A69-4162-94A3-73500558F571}" dt="2023-10-23T18:24:26.026" v="687"/>
          <ac:grpSpMkLst>
            <pc:docMk/>
            <pc:sldMk cId="3067417646" sldId="2019"/>
            <ac:grpSpMk id="2" creationId="{44ABEB1D-D1D8-2FE2-A9C4-85137CC164AC}"/>
          </ac:grpSpMkLst>
        </pc:grpChg>
        <pc:picChg chg="mod">
          <ac:chgData name="Willigen, R.F. van der (Rob)" userId="b43bdd62-7b82-48e9-86cd-c7c10e260c14" providerId="ADAL" clId="{55445982-0A69-4162-94A3-73500558F571}" dt="2023-10-23T18:24:31.729" v="688" actId="1076"/>
          <ac:picMkLst>
            <pc:docMk/>
            <pc:sldMk cId="3067417646" sldId="2019"/>
            <ac:picMk id="6146" creationId="{C06F6017-FE64-DDA6-7384-89FF12B9D541}"/>
          </ac:picMkLst>
        </pc:picChg>
      </pc:sldChg>
      <pc:sldChg chg="addSp modSp add mod ord">
        <pc:chgData name="Willigen, R.F. van der (Rob)" userId="b43bdd62-7b82-48e9-86cd-c7c10e260c14" providerId="ADAL" clId="{55445982-0A69-4162-94A3-73500558F571}" dt="2023-10-23T18:27:20.160" v="781" actId="1076"/>
        <pc:sldMkLst>
          <pc:docMk/>
          <pc:sldMk cId="4287395421" sldId="2020"/>
        </pc:sldMkLst>
        <pc:spChg chg="mod">
          <ac:chgData name="Willigen, R.F. van der (Rob)" userId="b43bdd62-7b82-48e9-86cd-c7c10e260c14" providerId="ADAL" clId="{55445982-0A69-4162-94A3-73500558F571}" dt="2023-10-23T18:26:04.970" v="731"/>
          <ac:spMkLst>
            <pc:docMk/>
            <pc:sldMk cId="4287395421" sldId="2020"/>
            <ac:spMk id="5" creationId="{50D5A6B7-92B7-5510-975A-C3C374A8822E}"/>
          </ac:spMkLst>
        </pc:spChg>
        <pc:spChg chg="mod">
          <ac:chgData name="Willigen, R.F. van der (Rob)" userId="b43bdd62-7b82-48e9-86cd-c7c10e260c14" providerId="ADAL" clId="{55445982-0A69-4162-94A3-73500558F571}" dt="2023-10-23T18:26:04.970" v="731"/>
          <ac:spMkLst>
            <pc:docMk/>
            <pc:sldMk cId="4287395421" sldId="2020"/>
            <ac:spMk id="6" creationId="{B547C9E9-3D82-0735-8972-452A9033E614}"/>
          </ac:spMkLst>
        </pc:spChg>
        <pc:spChg chg="add mod">
          <ac:chgData name="Willigen, R.F. van der (Rob)" userId="b43bdd62-7b82-48e9-86cd-c7c10e260c14" providerId="ADAL" clId="{55445982-0A69-4162-94A3-73500558F571}" dt="2023-10-23T18:27:13.537" v="780" actId="20577"/>
          <ac:spMkLst>
            <pc:docMk/>
            <pc:sldMk cId="4287395421" sldId="2020"/>
            <ac:spMk id="7" creationId="{4723767D-07EB-A653-C2EC-815A4F4B460F}"/>
          </ac:spMkLst>
        </pc:spChg>
        <pc:grpChg chg="add mod">
          <ac:chgData name="Willigen, R.F. van der (Rob)" userId="b43bdd62-7b82-48e9-86cd-c7c10e260c14" providerId="ADAL" clId="{55445982-0A69-4162-94A3-73500558F571}" dt="2023-10-23T18:26:04.970" v="731"/>
          <ac:grpSpMkLst>
            <pc:docMk/>
            <pc:sldMk cId="4287395421" sldId="2020"/>
            <ac:grpSpMk id="2" creationId="{D256A09B-369F-BD7B-9C1C-A2DEC7F09E92}"/>
          </ac:grpSpMkLst>
        </pc:grpChg>
        <pc:picChg chg="mod">
          <ac:chgData name="Willigen, R.F. van der (Rob)" userId="b43bdd62-7b82-48e9-86cd-c7c10e260c14" providerId="ADAL" clId="{55445982-0A69-4162-94A3-73500558F571}" dt="2023-10-23T18:27:20.160" v="781" actId="1076"/>
          <ac:picMkLst>
            <pc:docMk/>
            <pc:sldMk cId="4287395421" sldId="2020"/>
            <ac:picMk id="7170" creationId="{B67064A1-EEA3-600C-6C38-5F0D2490C820}"/>
          </ac:picMkLst>
        </pc:picChg>
      </pc:sldChg>
      <pc:sldChg chg="add">
        <pc:chgData name="Willigen, R.F. van der (Rob)" userId="b43bdd62-7b82-48e9-86cd-c7c10e260c14" providerId="ADAL" clId="{55445982-0A69-4162-94A3-73500558F571}" dt="2023-10-23T18:28:06.086" v="782"/>
        <pc:sldMkLst>
          <pc:docMk/>
          <pc:sldMk cId="4045131426" sldId="2021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2500261392" sldId="2022"/>
        </pc:sldMkLst>
      </pc:sldChg>
      <pc:sldChg chg="add">
        <pc:chgData name="Willigen, R.F. van der (Rob)" userId="b43bdd62-7b82-48e9-86cd-c7c10e260c14" providerId="ADAL" clId="{55445982-0A69-4162-94A3-73500558F571}" dt="2023-10-23T18:33:09.051" v="920"/>
        <pc:sldMkLst>
          <pc:docMk/>
          <pc:sldMk cId="1426449489" sldId="2023"/>
        </pc:sldMkLst>
      </pc:sldChg>
      <pc:sldChg chg="add">
        <pc:chgData name="Willigen, R.F. van der (Rob)" userId="b43bdd62-7b82-48e9-86cd-c7c10e260c14" providerId="ADAL" clId="{55445982-0A69-4162-94A3-73500558F571}" dt="2023-10-23T18:35:13.462" v="926"/>
        <pc:sldMkLst>
          <pc:docMk/>
          <pc:sldMk cId="1323161057" sldId="2024"/>
        </pc:sldMkLst>
      </pc:sldChg>
      <pc:sldMasterChg chg="delSldLayout">
        <pc:chgData name="Willigen, R.F. van der (Rob)" userId="b43bdd62-7b82-48e9-86cd-c7c10e260c14" providerId="ADAL" clId="{55445982-0A69-4162-94A3-73500558F571}" dt="2023-10-23T10:36:06.629" v="120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55445982-0A69-4162-94A3-73500558F571}" dt="2023-10-23T10:36:06.629" v="120" actId="47"/>
          <pc:sldLayoutMkLst>
            <pc:docMk/>
            <pc:sldMasterMk cId="2600388679" sldId="2147483667"/>
            <pc:sldLayoutMk cId="3524686446" sldId="2147483699"/>
          </pc:sldLayoutMkLst>
        </pc:sldLayoutChg>
        <pc:sldLayoutChg chg="del">
          <pc:chgData name="Willigen, R.F. van der (Rob)" userId="b43bdd62-7b82-48e9-86cd-c7c10e260c14" providerId="ADAL" clId="{55445982-0A69-4162-94A3-73500558F571}" dt="2023-10-23T10:35:49.811" v="114" actId="47"/>
          <pc:sldLayoutMkLst>
            <pc:docMk/>
            <pc:sldMasterMk cId="2600388679" sldId="2147483667"/>
            <pc:sldLayoutMk cId="1143108655" sldId="2147483716"/>
          </pc:sldLayoutMkLst>
        </pc:sldLayoutChg>
      </pc:sldMasterChg>
    </pc:docChg>
  </pc:docChgLst>
  <pc:docChgLst>
    <pc:chgData name="Willigen, R.F. van der (Rob)" userId="b43bdd62-7b82-48e9-86cd-c7c10e260c14" providerId="ADAL" clId="{AFD76540-7A1A-4644-B486-C58791E7D51A}"/>
    <pc:docChg chg="undo custSel addSld delSld modSld sldOrd">
      <pc:chgData name="Willigen, R.F. van der (Rob)" userId="b43bdd62-7b82-48e9-86cd-c7c10e260c14" providerId="ADAL" clId="{AFD76540-7A1A-4644-B486-C58791E7D51A}" dt="2023-09-20T13:17:29.925" v="206"/>
      <pc:docMkLst>
        <pc:docMk/>
      </pc:docMkLst>
      <pc:sldChg chg="ord">
        <pc:chgData name="Willigen, R.F. van der (Rob)" userId="b43bdd62-7b82-48e9-86cd-c7c10e260c14" providerId="ADAL" clId="{AFD76540-7A1A-4644-B486-C58791E7D51A}" dt="2023-09-20T11:37:12.298" v="122"/>
        <pc:sldMkLst>
          <pc:docMk/>
          <pc:sldMk cId="3664189876" sldId="1755"/>
        </pc:sldMkLst>
      </pc:sldChg>
      <pc:sldChg chg="addSp delSp modSp mod">
        <pc:chgData name="Willigen, R.F. van der (Rob)" userId="b43bdd62-7b82-48e9-86cd-c7c10e260c14" providerId="ADAL" clId="{AFD76540-7A1A-4644-B486-C58791E7D51A}" dt="2023-09-20T11:40:50.534" v="149" actId="1076"/>
        <pc:sldMkLst>
          <pc:docMk/>
          <pc:sldMk cId="2997912226" sldId="1864"/>
        </pc:sldMkLst>
        <pc:spChg chg="add mod">
          <ac:chgData name="Willigen, R.F. van der (Rob)" userId="b43bdd62-7b82-48e9-86cd-c7c10e260c14" providerId="ADAL" clId="{AFD76540-7A1A-4644-B486-C58791E7D51A}" dt="2023-09-20T11:40:29.692" v="145" actId="1076"/>
          <ac:spMkLst>
            <pc:docMk/>
            <pc:sldMk cId="2997912226" sldId="1864"/>
            <ac:spMk id="10" creationId="{A844A7FC-439F-6CE9-FCE0-F2541ADD2840}"/>
          </ac:spMkLst>
        </pc:spChg>
        <pc:spChg chg="add mod">
          <ac:chgData name="Willigen, R.F. van der (Rob)" userId="b43bdd62-7b82-48e9-86cd-c7c10e260c14" providerId="ADAL" clId="{AFD76540-7A1A-4644-B486-C58791E7D51A}" dt="2023-09-20T11:40:50.534" v="149" actId="1076"/>
          <ac:spMkLst>
            <pc:docMk/>
            <pc:sldMk cId="2997912226" sldId="1864"/>
            <ac:spMk id="12" creationId="{F5FEEBB2-4EA2-527C-DA45-F46FB087273E}"/>
          </ac:spMkLst>
        </pc:spChg>
        <pc:picChg chg="mod">
          <ac:chgData name="Willigen, R.F. van der (Rob)" userId="b43bdd62-7b82-48e9-86cd-c7c10e260c14" providerId="ADAL" clId="{AFD76540-7A1A-4644-B486-C58791E7D51A}" dt="2023-09-20T11:40:25.699" v="144" actId="1076"/>
          <ac:picMkLst>
            <pc:docMk/>
            <pc:sldMk cId="2997912226" sldId="1864"/>
            <ac:picMk id="6" creationId="{DE89E4EF-F447-3C83-5864-8E1D8B450791}"/>
          </ac:picMkLst>
        </pc:picChg>
        <pc:picChg chg="add del">
          <ac:chgData name="Willigen, R.F. van der (Rob)" userId="b43bdd62-7b82-48e9-86cd-c7c10e260c14" providerId="ADAL" clId="{AFD76540-7A1A-4644-B486-C58791E7D51A}" dt="2023-09-20T11:39:15.606" v="125" actId="478"/>
          <ac:picMkLst>
            <pc:docMk/>
            <pc:sldMk cId="2997912226" sldId="1864"/>
            <ac:picMk id="8" creationId="{99E93D8D-6F85-CF62-FF18-6F6E460DE72F}"/>
          </ac:picMkLst>
        </pc:picChg>
        <pc:picChg chg="add del">
          <ac:chgData name="Willigen, R.F. van der (Rob)" userId="b43bdd62-7b82-48e9-86cd-c7c10e260c14" providerId="ADAL" clId="{AFD76540-7A1A-4644-B486-C58791E7D51A}" dt="2023-09-20T11:39:35.377" v="128" actId="478"/>
          <ac:picMkLst>
            <pc:docMk/>
            <pc:sldMk cId="2997912226" sldId="1864"/>
            <ac:picMk id="9" creationId="{7AECD6E8-E3DD-9D43-3BF3-31CF63B7EEA9}"/>
          </ac:picMkLst>
        </pc:picChg>
      </pc:sldChg>
      <pc:sldChg chg="addSp delSp modSp mod">
        <pc:chgData name="Willigen, R.F. van der (Rob)" userId="b43bdd62-7b82-48e9-86cd-c7c10e260c14" providerId="ADAL" clId="{AFD76540-7A1A-4644-B486-C58791E7D51A}" dt="2023-09-20T11:17:56.901" v="11" actId="1076"/>
        <pc:sldMkLst>
          <pc:docMk/>
          <pc:sldMk cId="2093844074" sldId="1886"/>
        </pc:sldMkLst>
        <pc:spChg chg="add del">
          <ac:chgData name="Willigen, R.F. van der (Rob)" userId="b43bdd62-7b82-48e9-86cd-c7c10e260c14" providerId="ADAL" clId="{AFD76540-7A1A-4644-B486-C58791E7D51A}" dt="2023-09-20T11:16:51.230" v="7" actId="478"/>
          <ac:spMkLst>
            <pc:docMk/>
            <pc:sldMk cId="2093844074" sldId="1886"/>
            <ac:spMk id="3" creationId="{688C9948-883D-92C7-5E02-FD13623CCCF4}"/>
          </ac:spMkLst>
        </pc:spChg>
        <pc:spChg chg="del">
          <ac:chgData name="Willigen, R.F. van der (Rob)" userId="b43bdd62-7b82-48e9-86cd-c7c10e260c14" providerId="ADAL" clId="{AFD76540-7A1A-4644-B486-C58791E7D51A}" dt="2023-09-20T11:10:29.843" v="1" actId="478"/>
          <ac:spMkLst>
            <pc:docMk/>
            <pc:sldMk cId="2093844074" sldId="1886"/>
            <ac:spMk id="4" creationId="{F3EAB210-A0CE-1434-FF2D-87E901C11F8D}"/>
          </ac:spMkLst>
        </pc:spChg>
        <pc:picChg chg="add mod">
          <ac:chgData name="Willigen, R.F. van der (Rob)" userId="b43bdd62-7b82-48e9-86cd-c7c10e260c14" providerId="ADAL" clId="{AFD76540-7A1A-4644-B486-C58791E7D51A}" dt="2023-09-20T11:17:56.901" v="11" actId="1076"/>
          <ac:picMkLst>
            <pc:docMk/>
            <pc:sldMk cId="2093844074" sldId="1886"/>
            <ac:picMk id="5" creationId="{BD550605-56A6-03F1-CCD4-A11D83362BC9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10:23.242" v="0"/>
        <pc:sldMkLst>
          <pc:docMk/>
          <pc:sldMk cId="16820648" sldId="1933"/>
        </pc:sldMkLst>
      </pc:sldChg>
      <pc:sldChg chg="addSp modSp add mod">
        <pc:chgData name="Willigen, R.F. van der (Rob)" userId="b43bdd62-7b82-48e9-86cd-c7c10e260c14" providerId="ADAL" clId="{AFD76540-7A1A-4644-B486-C58791E7D51A}" dt="2023-09-20T11:20:23.289" v="15"/>
        <pc:sldMkLst>
          <pc:docMk/>
          <pc:sldMk cId="2804855395" sldId="1934"/>
        </pc:sldMkLst>
        <pc:picChg chg="add mod">
          <ac:chgData name="Willigen, R.F. van der (Rob)" userId="b43bdd62-7b82-48e9-86cd-c7c10e260c14" providerId="ADAL" clId="{AFD76540-7A1A-4644-B486-C58791E7D51A}" dt="2023-09-20T11:20:23.289" v="15"/>
          <ac:picMkLst>
            <pc:docMk/>
            <pc:sldMk cId="2804855395" sldId="1934"/>
            <ac:picMk id="2" creationId="{B90DD1D9-DB2E-5D49-A714-07C5307BA552}"/>
          </ac:picMkLst>
        </pc:picChg>
      </pc:sldChg>
      <pc:sldChg chg="addSp modSp add mod ord">
        <pc:chgData name="Willigen, R.F. van der (Rob)" userId="b43bdd62-7b82-48e9-86cd-c7c10e260c14" providerId="ADAL" clId="{AFD76540-7A1A-4644-B486-C58791E7D51A}" dt="2023-09-20T11:36:37.468" v="120" actId="1076"/>
        <pc:sldMkLst>
          <pc:docMk/>
          <pc:sldMk cId="1156273310" sldId="1935"/>
        </pc:sldMkLst>
        <pc:spChg chg="mod">
          <ac:chgData name="Willigen, R.F. van der (Rob)" userId="b43bdd62-7b82-48e9-86cd-c7c10e260c14" providerId="ADAL" clId="{AFD76540-7A1A-4644-B486-C58791E7D51A}" dt="2023-09-20T11:35:31.627" v="78"/>
          <ac:spMkLst>
            <pc:docMk/>
            <pc:sldMk cId="1156273310" sldId="1935"/>
            <ac:spMk id="5" creationId="{34CC3658-4D92-15A5-C44E-B90895C25188}"/>
          </ac:spMkLst>
        </pc:spChg>
        <pc:spChg chg="mod">
          <ac:chgData name="Willigen, R.F. van der (Rob)" userId="b43bdd62-7b82-48e9-86cd-c7c10e260c14" providerId="ADAL" clId="{AFD76540-7A1A-4644-B486-C58791E7D51A}" dt="2023-09-20T11:35:31.627" v="78"/>
          <ac:spMkLst>
            <pc:docMk/>
            <pc:sldMk cId="1156273310" sldId="1935"/>
            <ac:spMk id="6" creationId="{328BB7C2-6406-AE7A-32F1-4D91C611F5B9}"/>
          </ac:spMkLst>
        </pc:spChg>
        <pc:spChg chg="add mod">
          <ac:chgData name="Willigen, R.F. van der (Rob)" userId="b43bdd62-7b82-48e9-86cd-c7c10e260c14" providerId="ADAL" clId="{AFD76540-7A1A-4644-B486-C58791E7D51A}" dt="2023-09-20T11:36:36.358" v="119" actId="20577"/>
          <ac:spMkLst>
            <pc:docMk/>
            <pc:sldMk cId="1156273310" sldId="1935"/>
            <ac:spMk id="7" creationId="{E264C3F4-6E9A-5082-FDEF-253114A18949}"/>
          </ac:spMkLst>
        </pc:spChg>
        <pc:grpChg chg="add mod">
          <ac:chgData name="Willigen, R.F. van der (Rob)" userId="b43bdd62-7b82-48e9-86cd-c7c10e260c14" providerId="ADAL" clId="{AFD76540-7A1A-4644-B486-C58791E7D51A}" dt="2023-09-20T11:35:44.398" v="87" actId="1076"/>
          <ac:grpSpMkLst>
            <pc:docMk/>
            <pc:sldMk cId="1156273310" sldId="1935"/>
            <ac:grpSpMk id="4" creationId="{CDA5C171-35AE-1FD3-C5C3-A3B737216171}"/>
          </ac:grpSpMkLst>
        </pc:grpChg>
        <pc:picChg chg="add mod">
          <ac:chgData name="Willigen, R.F. van der (Rob)" userId="b43bdd62-7b82-48e9-86cd-c7c10e260c14" providerId="ADAL" clId="{AFD76540-7A1A-4644-B486-C58791E7D51A}" dt="2023-09-20T11:36:37.468" v="120" actId="1076"/>
          <ac:picMkLst>
            <pc:docMk/>
            <pc:sldMk cId="1156273310" sldId="1935"/>
            <ac:picMk id="2" creationId="{B1AA3585-CA57-4314-8DEB-BC2A5E0E828B}"/>
          </ac:picMkLst>
        </pc:picChg>
        <pc:picChg chg="add mod">
          <ac:chgData name="Willigen, R.F. van der (Rob)" userId="b43bdd62-7b82-48e9-86cd-c7c10e260c14" providerId="ADAL" clId="{AFD76540-7A1A-4644-B486-C58791E7D51A}" dt="2023-09-20T11:35:56.164" v="91" actId="1076"/>
          <ac:picMkLst>
            <pc:docMk/>
            <pc:sldMk cId="1156273310" sldId="1935"/>
            <ac:picMk id="3" creationId="{6C30AD9F-B479-2603-6156-F4F84140C2EB}"/>
          </ac:picMkLst>
        </pc:picChg>
      </pc:sldChg>
      <pc:sldChg chg="addSp modSp add mod ord">
        <pc:chgData name="Willigen, R.F. van der (Rob)" userId="b43bdd62-7b82-48e9-86cd-c7c10e260c14" providerId="ADAL" clId="{AFD76540-7A1A-4644-B486-C58791E7D51A}" dt="2023-09-20T11:34:42.044" v="77"/>
        <pc:sldMkLst>
          <pc:docMk/>
          <pc:sldMk cId="3967285276" sldId="1936"/>
        </pc:sldMkLst>
        <pc:spChg chg="mod">
          <ac:chgData name="Willigen, R.F. van der (Rob)" userId="b43bdd62-7b82-48e9-86cd-c7c10e260c14" providerId="ADAL" clId="{AFD76540-7A1A-4644-B486-C58791E7D51A}" dt="2023-09-20T11:33:29.070" v="30"/>
          <ac:spMkLst>
            <pc:docMk/>
            <pc:sldMk cId="3967285276" sldId="1936"/>
            <ac:spMk id="4" creationId="{98804764-E81C-4183-EE9E-F99C21A75D18}"/>
          </ac:spMkLst>
        </pc:spChg>
        <pc:spChg chg="mod">
          <ac:chgData name="Willigen, R.F. van der (Rob)" userId="b43bdd62-7b82-48e9-86cd-c7c10e260c14" providerId="ADAL" clId="{AFD76540-7A1A-4644-B486-C58791E7D51A}" dt="2023-09-20T11:33:29.070" v="30"/>
          <ac:spMkLst>
            <pc:docMk/>
            <pc:sldMk cId="3967285276" sldId="1936"/>
            <ac:spMk id="5" creationId="{6C45EAD5-F40D-D89E-EFFE-88C98D222D17}"/>
          </ac:spMkLst>
        </pc:spChg>
        <pc:spChg chg="add mod">
          <ac:chgData name="Willigen, R.F. van der (Rob)" userId="b43bdd62-7b82-48e9-86cd-c7c10e260c14" providerId="ADAL" clId="{AFD76540-7A1A-4644-B486-C58791E7D51A}" dt="2023-09-20T11:34:26.141" v="76" actId="1076"/>
          <ac:spMkLst>
            <pc:docMk/>
            <pc:sldMk cId="3967285276" sldId="1936"/>
            <ac:spMk id="6" creationId="{A98708BE-60DB-92A1-C8F6-62A58694DA67}"/>
          </ac:spMkLst>
        </pc:spChg>
        <pc:grpChg chg="add mod">
          <ac:chgData name="Willigen, R.F. van der (Rob)" userId="b43bdd62-7b82-48e9-86cd-c7c10e260c14" providerId="ADAL" clId="{AFD76540-7A1A-4644-B486-C58791E7D51A}" dt="2023-09-20T11:33:29.070" v="30"/>
          <ac:grpSpMkLst>
            <pc:docMk/>
            <pc:sldMk cId="3967285276" sldId="1936"/>
            <ac:grpSpMk id="3" creationId="{B10E1FB8-6168-E501-64A5-F17B49AFA3E0}"/>
          </ac:grpSpMkLst>
        </pc:grpChg>
        <pc:picChg chg="add mod">
          <ac:chgData name="Willigen, R.F. van der (Rob)" userId="b43bdd62-7b82-48e9-86cd-c7c10e260c14" providerId="ADAL" clId="{AFD76540-7A1A-4644-B486-C58791E7D51A}" dt="2023-09-20T11:32:58.412" v="29" actId="1076"/>
          <ac:picMkLst>
            <pc:docMk/>
            <pc:sldMk cId="3967285276" sldId="1936"/>
            <ac:picMk id="2" creationId="{B3786065-33BB-79A2-CA7A-2120BFFBD3B7}"/>
          </ac:picMkLst>
        </pc:picChg>
        <pc:picChg chg="add mod">
          <ac:chgData name="Willigen, R.F. van der (Rob)" userId="b43bdd62-7b82-48e9-86cd-c7c10e260c14" providerId="ADAL" clId="{AFD76540-7A1A-4644-B486-C58791E7D51A}" dt="2023-09-20T11:34:42.044" v="77"/>
          <ac:picMkLst>
            <pc:docMk/>
            <pc:sldMk cId="3967285276" sldId="1936"/>
            <ac:picMk id="7" creationId="{365F181F-2091-C767-A785-5371E6E32B75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10:34.633" v="5"/>
        <pc:sldMkLst>
          <pc:docMk/>
          <pc:sldMk cId="51222612" sldId="1937"/>
        </pc:sldMkLst>
      </pc:sldChg>
      <pc:sldChg chg="addSp delSp modSp add mod">
        <pc:chgData name="Willigen, R.F. van der (Rob)" userId="b43bdd62-7b82-48e9-86cd-c7c10e260c14" providerId="ADAL" clId="{AFD76540-7A1A-4644-B486-C58791E7D51A}" dt="2023-09-20T11:47:16.829" v="162" actId="1076"/>
        <pc:sldMkLst>
          <pc:docMk/>
          <pc:sldMk cId="2506281767" sldId="1938"/>
        </pc:sldMkLst>
        <pc:spChg chg="del">
          <ac:chgData name="Willigen, R.F. van der (Rob)" userId="b43bdd62-7b82-48e9-86cd-c7c10e260c14" providerId="ADAL" clId="{AFD76540-7A1A-4644-B486-C58791E7D51A}" dt="2023-09-20T11:43:15.449" v="153" actId="478"/>
          <ac:spMkLst>
            <pc:docMk/>
            <pc:sldMk cId="2506281767" sldId="1938"/>
            <ac:spMk id="5" creationId="{220A81FB-D55C-E120-F6E2-FFD52AB63730}"/>
          </ac:spMkLst>
        </pc:spChg>
        <pc:picChg chg="add mod">
          <ac:chgData name="Willigen, R.F. van der (Rob)" userId="b43bdd62-7b82-48e9-86cd-c7c10e260c14" providerId="ADAL" clId="{AFD76540-7A1A-4644-B486-C58791E7D51A}" dt="2023-09-20T11:46:45.510" v="157"/>
          <ac:picMkLst>
            <pc:docMk/>
            <pc:sldMk cId="2506281767" sldId="1938"/>
            <ac:picMk id="2" creationId="{3C84761C-47DF-1CBF-86E3-2430AB9901DE}"/>
          </ac:picMkLst>
        </pc:picChg>
        <pc:picChg chg="del">
          <ac:chgData name="Willigen, R.F. van der (Rob)" userId="b43bdd62-7b82-48e9-86cd-c7c10e260c14" providerId="ADAL" clId="{AFD76540-7A1A-4644-B486-C58791E7D51A}" dt="2023-09-20T11:43:08.231" v="151" actId="478"/>
          <ac:picMkLst>
            <pc:docMk/>
            <pc:sldMk cId="2506281767" sldId="1938"/>
            <ac:picMk id="3" creationId="{D7601D5C-87F5-F31F-027C-4BAE6BBEF441}"/>
          </ac:picMkLst>
        </pc:picChg>
        <pc:picChg chg="add mod">
          <ac:chgData name="Willigen, R.F. van der (Rob)" userId="b43bdd62-7b82-48e9-86cd-c7c10e260c14" providerId="ADAL" clId="{AFD76540-7A1A-4644-B486-C58791E7D51A}" dt="2023-09-20T11:47:16.829" v="162" actId="1076"/>
          <ac:picMkLst>
            <pc:docMk/>
            <pc:sldMk cId="2506281767" sldId="1938"/>
            <ac:picMk id="4" creationId="{22A9603B-AE1E-AA76-4E8F-63A4A6C68D23}"/>
          </ac:picMkLst>
        </pc:picChg>
        <pc:picChg chg="del">
          <ac:chgData name="Willigen, R.F. van der (Rob)" userId="b43bdd62-7b82-48e9-86cd-c7c10e260c14" providerId="ADAL" clId="{AFD76540-7A1A-4644-B486-C58791E7D51A}" dt="2023-09-20T11:43:11.063" v="152" actId="478"/>
          <ac:picMkLst>
            <pc:docMk/>
            <pc:sldMk cId="2506281767" sldId="1938"/>
            <ac:picMk id="19458" creationId="{C110CF7D-D8A8-FA22-AEF8-3B4F8E3D625B}"/>
          </ac:picMkLst>
        </pc:picChg>
      </pc:sldChg>
      <pc:sldChg chg="add del">
        <pc:chgData name="Willigen, R.F. van der (Rob)" userId="b43bdd62-7b82-48e9-86cd-c7c10e260c14" providerId="ADAL" clId="{AFD76540-7A1A-4644-B486-C58791E7D51A}" dt="2023-09-20T11:39:22.451" v="126" actId="47"/>
        <pc:sldMkLst>
          <pc:docMk/>
          <pc:sldMk cId="3154103801" sldId="1938"/>
        </pc:sldMkLst>
      </pc:sldChg>
      <pc:sldChg chg="addSp delSp modSp add mod">
        <pc:chgData name="Willigen, R.F. van der (Rob)" userId="b43bdd62-7b82-48e9-86cd-c7c10e260c14" providerId="ADAL" clId="{AFD76540-7A1A-4644-B486-C58791E7D51A}" dt="2023-09-20T11:48:08.645" v="173" actId="732"/>
        <pc:sldMkLst>
          <pc:docMk/>
          <pc:sldMk cId="3782009186" sldId="1939"/>
        </pc:sldMkLst>
        <pc:picChg chg="add mod modCrop">
          <ac:chgData name="Willigen, R.F. van der (Rob)" userId="b43bdd62-7b82-48e9-86cd-c7c10e260c14" providerId="ADAL" clId="{AFD76540-7A1A-4644-B486-C58791E7D51A}" dt="2023-09-20T11:48:08.645" v="173" actId="732"/>
          <ac:picMkLst>
            <pc:docMk/>
            <pc:sldMk cId="3782009186" sldId="1939"/>
            <ac:picMk id="3" creationId="{5B52EBD5-C8F3-94C6-E8B9-C047FBCCE7B5}"/>
          </ac:picMkLst>
        </pc:picChg>
        <pc:picChg chg="del">
          <ac:chgData name="Willigen, R.F. van der (Rob)" userId="b43bdd62-7b82-48e9-86cd-c7c10e260c14" providerId="ADAL" clId="{AFD76540-7A1A-4644-B486-C58791E7D51A}" dt="2023-09-20T11:47:22.468" v="166" actId="478"/>
          <ac:picMkLst>
            <pc:docMk/>
            <pc:sldMk cId="3782009186" sldId="1939"/>
            <ac:picMk id="4" creationId="{22A9603B-AE1E-AA76-4E8F-63A4A6C68D23}"/>
          </ac:picMkLst>
        </pc:picChg>
      </pc:sldChg>
      <pc:sldChg chg="addSp delSp modSp add mod">
        <pc:chgData name="Willigen, R.F. van der (Rob)" userId="b43bdd62-7b82-48e9-86cd-c7c10e260c14" providerId="ADAL" clId="{AFD76540-7A1A-4644-B486-C58791E7D51A}" dt="2023-09-20T11:51:00.164" v="178" actId="1076"/>
        <pc:sldMkLst>
          <pc:docMk/>
          <pc:sldMk cId="3597165944" sldId="1940"/>
        </pc:sldMkLst>
        <pc:picChg chg="add mod">
          <ac:chgData name="Willigen, R.F. van der (Rob)" userId="b43bdd62-7b82-48e9-86cd-c7c10e260c14" providerId="ADAL" clId="{AFD76540-7A1A-4644-B486-C58791E7D51A}" dt="2023-09-20T11:51:00.164" v="178" actId="1076"/>
          <ac:picMkLst>
            <pc:docMk/>
            <pc:sldMk cId="3597165944" sldId="1940"/>
            <ac:picMk id="3" creationId="{31EDFB66-F1DC-91B9-DBE2-94226CBD3586}"/>
          </ac:picMkLst>
        </pc:picChg>
        <pc:picChg chg="del">
          <ac:chgData name="Willigen, R.F. van der (Rob)" userId="b43bdd62-7b82-48e9-86cd-c7c10e260c14" providerId="ADAL" clId="{AFD76540-7A1A-4644-B486-C58791E7D51A}" dt="2023-09-20T11:47:25.147" v="167" actId="478"/>
          <ac:picMkLst>
            <pc:docMk/>
            <pc:sldMk cId="3597165944" sldId="1940"/>
            <ac:picMk id="4" creationId="{22A9603B-AE1E-AA76-4E8F-63A4A6C68D23}"/>
          </ac:picMkLst>
        </pc:picChg>
      </pc:sldChg>
      <pc:sldChg chg="add del">
        <pc:chgData name="Willigen, R.F. van der (Rob)" userId="b43bdd62-7b82-48e9-86cd-c7c10e260c14" providerId="ADAL" clId="{AFD76540-7A1A-4644-B486-C58791E7D51A}" dt="2023-09-20T11:47:49.947" v="171" actId="47"/>
        <pc:sldMkLst>
          <pc:docMk/>
          <pc:sldMk cId="1646333051" sldId="1941"/>
        </pc:sldMkLst>
      </pc:sldChg>
      <pc:sldChg chg="addSp modSp add mod">
        <pc:chgData name="Willigen, R.F. van der (Rob)" userId="b43bdd62-7b82-48e9-86cd-c7c10e260c14" providerId="ADAL" clId="{AFD76540-7A1A-4644-B486-C58791E7D51A}" dt="2023-09-20T11:51:45.661" v="184" actId="1076"/>
        <pc:sldMkLst>
          <pc:docMk/>
          <pc:sldMk cId="2538182378" sldId="1941"/>
        </pc:sldMkLst>
        <pc:picChg chg="add mod">
          <ac:chgData name="Willigen, R.F. van der (Rob)" userId="b43bdd62-7b82-48e9-86cd-c7c10e260c14" providerId="ADAL" clId="{AFD76540-7A1A-4644-B486-C58791E7D51A}" dt="2023-09-20T11:51:45.661" v="184" actId="1076"/>
          <ac:picMkLst>
            <pc:docMk/>
            <pc:sldMk cId="2538182378" sldId="1941"/>
            <ac:picMk id="3" creationId="{CCE9E628-A69B-D034-C374-E855B721F9DC}"/>
          </ac:picMkLst>
        </pc:picChg>
      </pc:sldChg>
      <pc:sldChg chg="addSp modSp add mod">
        <pc:chgData name="Willigen, R.F. van der (Rob)" userId="b43bdd62-7b82-48e9-86cd-c7c10e260c14" providerId="ADAL" clId="{AFD76540-7A1A-4644-B486-C58791E7D51A}" dt="2023-09-20T11:52:13.052" v="189" actId="1076"/>
        <pc:sldMkLst>
          <pc:docMk/>
          <pc:sldMk cId="3941369171" sldId="1942"/>
        </pc:sldMkLst>
        <pc:picChg chg="add mod">
          <ac:chgData name="Willigen, R.F. van der (Rob)" userId="b43bdd62-7b82-48e9-86cd-c7c10e260c14" providerId="ADAL" clId="{AFD76540-7A1A-4644-B486-C58791E7D51A}" dt="2023-09-20T11:52:13.052" v="189" actId="1076"/>
          <ac:picMkLst>
            <pc:docMk/>
            <pc:sldMk cId="3941369171" sldId="1942"/>
            <ac:picMk id="3" creationId="{39D72EA7-9E20-2ECD-1489-15718F57348F}"/>
          </ac:picMkLst>
        </pc:picChg>
      </pc:sldChg>
      <pc:sldChg chg="add">
        <pc:chgData name="Willigen, R.F. van der (Rob)" userId="b43bdd62-7b82-48e9-86cd-c7c10e260c14" providerId="ADAL" clId="{AFD76540-7A1A-4644-B486-C58791E7D51A}" dt="2023-09-20T11:55:34.522" v="190"/>
        <pc:sldMkLst>
          <pc:docMk/>
          <pc:sldMk cId="146585510" sldId="1943"/>
        </pc:sldMkLst>
      </pc:sldChg>
      <pc:sldChg chg="addSp delSp modSp add mod">
        <pc:chgData name="Willigen, R.F. van der (Rob)" userId="b43bdd62-7b82-48e9-86cd-c7c10e260c14" providerId="ADAL" clId="{AFD76540-7A1A-4644-B486-C58791E7D51A}" dt="2023-09-20T13:17:29.925" v="206"/>
        <pc:sldMkLst>
          <pc:docMk/>
          <pc:sldMk cId="3791153019" sldId="1944"/>
        </pc:sldMkLst>
        <pc:picChg chg="del">
          <ac:chgData name="Willigen, R.F. van der (Rob)" userId="b43bdd62-7b82-48e9-86cd-c7c10e260c14" providerId="ADAL" clId="{AFD76540-7A1A-4644-B486-C58791E7D51A}" dt="2023-09-20T11:56:10.019" v="192" actId="478"/>
          <ac:picMkLst>
            <pc:docMk/>
            <pc:sldMk cId="3791153019" sldId="1944"/>
            <ac:picMk id="2" creationId="{B1AA3585-CA57-4314-8DEB-BC2A5E0E828B}"/>
          </ac:picMkLst>
        </pc:picChg>
        <pc:picChg chg="del">
          <ac:chgData name="Willigen, R.F. van der (Rob)" userId="b43bdd62-7b82-48e9-86cd-c7c10e260c14" providerId="ADAL" clId="{AFD76540-7A1A-4644-B486-C58791E7D51A}" dt="2023-09-20T11:56:11.458" v="193" actId="478"/>
          <ac:picMkLst>
            <pc:docMk/>
            <pc:sldMk cId="3791153019" sldId="1944"/>
            <ac:picMk id="3" creationId="{6C30AD9F-B479-2603-6156-F4F84140C2EB}"/>
          </ac:picMkLst>
        </pc:picChg>
        <pc:picChg chg="add mod">
          <ac:chgData name="Willigen, R.F. van der (Rob)" userId="b43bdd62-7b82-48e9-86cd-c7c10e260c14" providerId="ADAL" clId="{AFD76540-7A1A-4644-B486-C58791E7D51A}" dt="2023-09-20T11:56:26.983" v="196" actId="1076"/>
          <ac:picMkLst>
            <pc:docMk/>
            <pc:sldMk cId="3791153019" sldId="1944"/>
            <ac:picMk id="8" creationId="{17DE1791-5DDC-343F-6211-9675DAC19D54}"/>
          </ac:picMkLst>
        </pc:picChg>
        <pc:picChg chg="add mod">
          <ac:chgData name="Willigen, R.F. van der (Rob)" userId="b43bdd62-7b82-48e9-86cd-c7c10e260c14" providerId="ADAL" clId="{AFD76540-7A1A-4644-B486-C58791E7D51A}" dt="2023-09-20T13:17:29.925" v="206"/>
          <ac:picMkLst>
            <pc:docMk/>
            <pc:sldMk cId="3791153019" sldId="1944"/>
            <ac:picMk id="9" creationId="{2FFF11C7-1B65-F045-B2C8-710131872D11}"/>
          </ac:picMkLst>
        </pc:picChg>
      </pc:sldChg>
    </pc:docChg>
  </pc:docChgLst>
  <pc:docChgLst>
    <pc:chgData name="Willigen, R.F. van der (Rob)" userId="b43bdd62-7b82-48e9-86cd-c7c10e260c14" providerId="ADAL" clId="{E60C6244-D6E2-244B-BF13-4220EBF75B44}"/>
    <pc:docChg chg="custSel addSld modSld">
      <pc:chgData name="Willigen, R.F. van der (Rob)" userId="b43bdd62-7b82-48e9-86cd-c7c10e260c14" providerId="ADAL" clId="{E60C6244-D6E2-244B-BF13-4220EBF75B44}" dt="2022-11-04T08:44:04.925" v="6"/>
      <pc:docMkLst>
        <pc:docMk/>
      </pc:docMkLst>
      <pc:sldChg chg="modSp mod">
        <pc:chgData name="Willigen, R.F. van der (Rob)" userId="b43bdd62-7b82-48e9-86cd-c7c10e260c14" providerId="ADAL" clId="{E60C6244-D6E2-244B-BF13-4220EBF75B44}" dt="2022-11-04T08:42:04.792" v="3" actId="1036"/>
        <pc:sldMkLst>
          <pc:docMk/>
          <pc:sldMk cId="454509505" sldId="1445"/>
        </pc:sldMkLst>
        <pc:picChg chg="mod">
          <ac:chgData name="Willigen, R.F. van der (Rob)" userId="b43bdd62-7b82-48e9-86cd-c7c10e260c14" providerId="ADAL" clId="{E60C6244-D6E2-244B-BF13-4220EBF75B44}" dt="2022-11-04T08:42:04.792" v="3" actId="1036"/>
          <ac:picMkLst>
            <pc:docMk/>
            <pc:sldMk cId="454509505" sldId="1445"/>
            <ac:picMk id="9" creationId="{28D2CB94-8819-4586-BCB3-2B8035A79FAE}"/>
          </ac:picMkLst>
        </pc:picChg>
      </pc:sldChg>
      <pc:sldChg chg="addSp delSp modSp">
        <pc:chgData name="Willigen, R.F. van der (Rob)" userId="b43bdd62-7b82-48e9-86cd-c7c10e260c14" providerId="ADAL" clId="{E60C6244-D6E2-244B-BF13-4220EBF75B44}" dt="2022-11-04T08:44:04.925" v="6"/>
        <pc:sldMkLst>
          <pc:docMk/>
          <pc:sldMk cId="3609136816" sldId="1739"/>
        </pc:sldMkLst>
        <pc:picChg chg="add del mod">
          <ac:chgData name="Willigen, R.F. van der (Rob)" userId="b43bdd62-7b82-48e9-86cd-c7c10e260c14" providerId="ADAL" clId="{E60C6244-D6E2-244B-BF13-4220EBF75B44}" dt="2022-11-04T08:43:41.886" v="5"/>
          <ac:picMkLst>
            <pc:docMk/>
            <pc:sldMk cId="3609136816" sldId="1739"/>
            <ac:picMk id="4" creationId="{34575FD8-B7E8-C26A-35DC-479FCB4A3661}"/>
          </ac:picMkLst>
        </pc:picChg>
        <pc:picChg chg="add mod">
          <ac:chgData name="Willigen, R.F. van der (Rob)" userId="b43bdd62-7b82-48e9-86cd-c7c10e260c14" providerId="ADAL" clId="{E60C6244-D6E2-244B-BF13-4220EBF75B44}" dt="2022-11-04T08:44:04.925" v="6"/>
          <ac:picMkLst>
            <pc:docMk/>
            <pc:sldMk cId="3609136816" sldId="1739"/>
            <ac:picMk id="5" creationId="{88CA47DA-3A0E-D871-5EE9-7BB563662E14}"/>
          </ac:picMkLst>
        </pc:picChg>
      </pc:sldChg>
      <pc:sldChg chg="addSp delSp modSp mod delAnim modAnim">
        <pc:chgData name="Willigen, R.F. van der (Rob)" userId="b43bdd62-7b82-48e9-86cd-c7c10e260c14" providerId="ADAL" clId="{E60C6244-D6E2-244B-BF13-4220EBF75B44}" dt="2022-11-04T08:35:17.864" v="2" actId="478"/>
        <pc:sldMkLst>
          <pc:docMk/>
          <pc:sldMk cId="2434752152" sldId="1762"/>
        </pc:sldMkLst>
        <pc:picChg chg="add del mod">
          <ac:chgData name="Willigen, R.F. van der (Rob)" userId="b43bdd62-7b82-48e9-86cd-c7c10e260c14" providerId="ADAL" clId="{E60C6244-D6E2-244B-BF13-4220EBF75B44}" dt="2022-11-04T08:35:17.864" v="2" actId="478"/>
          <ac:picMkLst>
            <pc:docMk/>
            <pc:sldMk cId="2434752152" sldId="1762"/>
            <ac:picMk id="3" creationId="{5D325853-9873-55A7-3DDD-BABDF977B2D9}"/>
          </ac:picMkLst>
        </pc:picChg>
      </pc:sldChg>
      <pc:sldChg chg="add">
        <pc:chgData name="Willigen, R.F. van der (Rob)" userId="b43bdd62-7b82-48e9-86cd-c7c10e260c14" providerId="ADAL" clId="{E60C6244-D6E2-244B-BF13-4220EBF75B44}" dt="2022-11-04T08:35:12.360" v="1"/>
        <pc:sldMkLst>
          <pc:docMk/>
          <pc:sldMk cId="4165674168" sldId="1785"/>
        </pc:sldMkLst>
      </pc:sldChg>
    </pc:docChg>
  </pc:docChgLst>
  <pc:docChgLst>
    <pc:chgData name="Willigen, R.F. van der (Rob)" userId="b43bdd62-7b82-48e9-86cd-c7c10e260c14" providerId="ADAL" clId="{402B09C9-37FD-44FE-AED4-38692D61A302}"/>
    <pc:docChg chg="undo custSel delSld modSld">
      <pc:chgData name="Willigen, R.F. van der (Rob)" userId="b43bdd62-7b82-48e9-86cd-c7c10e260c14" providerId="ADAL" clId="{402B09C9-37FD-44FE-AED4-38692D61A302}" dt="2023-05-10T12:06:04.726" v="72"/>
      <pc:docMkLst>
        <pc:docMk/>
      </pc:docMkLst>
      <pc:sldChg chg="del">
        <pc:chgData name="Willigen, R.F. van der (Rob)" userId="b43bdd62-7b82-48e9-86cd-c7c10e260c14" providerId="ADAL" clId="{402B09C9-37FD-44FE-AED4-38692D61A302}" dt="2023-05-10T11:34:22.334" v="26" actId="47"/>
        <pc:sldMkLst>
          <pc:docMk/>
          <pc:sldMk cId="386360539" sldId="270"/>
        </pc:sldMkLst>
      </pc:sldChg>
      <pc:sldChg chg="addSp modSp">
        <pc:chgData name="Willigen, R.F. van der (Rob)" userId="b43bdd62-7b82-48e9-86cd-c7c10e260c14" providerId="ADAL" clId="{402B09C9-37FD-44FE-AED4-38692D61A302}" dt="2023-05-10T12:06:04.726" v="72"/>
        <pc:sldMkLst>
          <pc:docMk/>
          <pc:sldMk cId="454509505" sldId="1445"/>
        </pc:sldMkLst>
        <pc:picChg chg="add mod">
          <ac:chgData name="Willigen, R.F. van der (Rob)" userId="b43bdd62-7b82-48e9-86cd-c7c10e260c14" providerId="ADAL" clId="{402B09C9-37FD-44FE-AED4-38692D61A302}" dt="2023-05-10T12:06:04.726" v="72"/>
          <ac:picMkLst>
            <pc:docMk/>
            <pc:sldMk cId="454509505" sldId="1445"/>
            <ac:picMk id="1026" creationId="{95A14875-FDC9-E5F0-85E4-4838687F31BD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1:25.508" v="17"/>
        <pc:sldMkLst>
          <pc:docMk/>
          <pc:sldMk cId="1691338233" sldId="1586"/>
        </pc:sldMkLst>
        <pc:spChg chg="mod">
          <ac:chgData name="Willigen, R.F. van der (Rob)" userId="b43bdd62-7b82-48e9-86cd-c7c10e260c14" providerId="ADAL" clId="{402B09C9-37FD-44FE-AED4-38692D61A302}" dt="2023-05-10T11:30:22.962" v="5" actId="14100"/>
          <ac:spMkLst>
            <pc:docMk/>
            <pc:sldMk cId="1691338233" sldId="1586"/>
            <ac:spMk id="7" creationId="{76E4D0E5-F1DA-49D4-8AA9-448878FF025A}"/>
          </ac:spMkLst>
        </pc:spChg>
        <pc:spChg chg="add del">
          <ac:chgData name="Willigen, R.F. van der (Rob)" userId="b43bdd62-7b82-48e9-86cd-c7c10e260c14" providerId="ADAL" clId="{402B09C9-37FD-44FE-AED4-38692D61A302}" dt="2023-05-10T11:30:46.916" v="8" actId="22"/>
          <ac:spMkLst>
            <pc:docMk/>
            <pc:sldMk cId="1691338233" sldId="1586"/>
            <ac:spMk id="9" creationId="{9D66D708-48D1-3D3B-A2F2-46D6911903D0}"/>
          </ac:spMkLst>
        </pc:spChg>
        <pc:picChg chg="del">
          <ac:chgData name="Willigen, R.F. van der (Rob)" userId="b43bdd62-7b82-48e9-86cd-c7c10e260c14" providerId="ADAL" clId="{402B09C9-37FD-44FE-AED4-38692D61A302}" dt="2023-05-10T11:30:44.370" v="6" actId="478"/>
          <ac:picMkLst>
            <pc:docMk/>
            <pc:sldMk cId="1691338233" sldId="1586"/>
            <ac:picMk id="3" creationId="{595391EE-ED6D-7A6E-6A71-B104CD55167A}"/>
          </ac:picMkLst>
        </pc:picChg>
        <pc:picChg chg="add mod">
          <ac:chgData name="Willigen, R.F. van der (Rob)" userId="b43bdd62-7b82-48e9-86cd-c7c10e260c14" providerId="ADAL" clId="{402B09C9-37FD-44FE-AED4-38692D61A302}" dt="2023-05-10T11:31:25.508" v="17"/>
          <ac:picMkLst>
            <pc:docMk/>
            <pc:sldMk cId="1691338233" sldId="1586"/>
            <ac:picMk id="2050" creationId="{9DC16595-57EE-7E0B-A195-93CEFC069ACA}"/>
          </ac:picMkLst>
        </pc:picChg>
        <pc:picChg chg="add del">
          <ac:chgData name="Willigen, R.F. van der (Rob)" userId="b43bdd62-7b82-48e9-86cd-c7c10e260c14" providerId="ADAL" clId="{402B09C9-37FD-44FE-AED4-38692D61A302}" dt="2023-05-10T11:31:13.380" v="16"/>
          <ac:picMkLst>
            <pc:docMk/>
            <pc:sldMk cId="1691338233" sldId="1586"/>
            <ac:picMk id="2052" creationId="{36571EAD-5C2D-82DA-70B7-EB80FBB41C44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2:42.963" v="25" actId="14100"/>
        <pc:sldMkLst>
          <pc:docMk/>
          <pc:sldMk cId="1227712268" sldId="1756"/>
        </pc:sldMkLst>
        <pc:spChg chg="mod">
          <ac:chgData name="Willigen, R.F. van der (Rob)" userId="b43bdd62-7b82-48e9-86cd-c7c10e260c14" providerId="ADAL" clId="{402B09C9-37FD-44FE-AED4-38692D61A302}" dt="2023-05-10T11:31:40.325" v="18" actId="14100"/>
          <ac:spMkLst>
            <pc:docMk/>
            <pc:sldMk cId="1227712268" sldId="1756"/>
            <ac:spMk id="7" creationId="{76E4D0E5-F1DA-49D4-8AA9-448878FF025A}"/>
          </ac:spMkLst>
        </pc:spChg>
        <pc:picChg chg="del">
          <ac:chgData name="Willigen, R.F. van der (Rob)" userId="b43bdd62-7b82-48e9-86cd-c7c10e260c14" providerId="ADAL" clId="{402B09C9-37FD-44FE-AED4-38692D61A302}" dt="2023-05-10T11:31:54.682" v="20" actId="478"/>
          <ac:picMkLst>
            <pc:docMk/>
            <pc:sldMk cId="1227712268" sldId="1756"/>
            <ac:picMk id="5" creationId="{AF7D4AD8-846F-B76F-7DD5-68DC47F2B915}"/>
          </ac:picMkLst>
        </pc:picChg>
        <pc:picChg chg="add mod">
          <ac:chgData name="Willigen, R.F. van der (Rob)" userId="b43bdd62-7b82-48e9-86cd-c7c10e260c14" providerId="ADAL" clId="{402B09C9-37FD-44FE-AED4-38692D61A302}" dt="2023-05-10T11:32:42.963" v="25" actId="14100"/>
          <ac:picMkLst>
            <pc:docMk/>
            <pc:sldMk cId="1227712268" sldId="1756"/>
            <ac:picMk id="3074" creationId="{DEF37E5F-2030-BB90-2E71-B5CD62CA7AF0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0:00.567" v="4"/>
        <pc:sldMkLst>
          <pc:docMk/>
          <pc:sldMk cId="1594947579" sldId="1763"/>
        </pc:sldMkLst>
        <pc:picChg chg="add mod">
          <ac:chgData name="Willigen, R.F. van der (Rob)" userId="b43bdd62-7b82-48e9-86cd-c7c10e260c14" providerId="ADAL" clId="{402B09C9-37FD-44FE-AED4-38692D61A302}" dt="2023-05-10T11:30:00.567" v="4"/>
          <ac:picMkLst>
            <pc:docMk/>
            <pc:sldMk cId="1594947579" sldId="1763"/>
            <ac:picMk id="4" creationId="{50309DFB-CBA0-0612-817F-CFB11C9CD523}"/>
          </ac:picMkLst>
        </pc:picChg>
        <pc:picChg chg="del">
          <ac:chgData name="Willigen, R.F. van der (Rob)" userId="b43bdd62-7b82-48e9-86cd-c7c10e260c14" providerId="ADAL" clId="{402B09C9-37FD-44FE-AED4-38692D61A302}" dt="2023-05-10T11:29:30.610" v="0" actId="478"/>
          <ac:picMkLst>
            <pc:docMk/>
            <pc:sldMk cId="1594947579" sldId="1763"/>
            <ac:picMk id="6" creationId="{C6C17B18-1329-4059-A53B-F923DDBE5662}"/>
          </ac:picMkLst>
        </pc:picChg>
      </pc:sldChg>
      <pc:sldChg chg="addSp delSp modSp mod">
        <pc:chgData name="Willigen, R.F. van der (Rob)" userId="b43bdd62-7b82-48e9-86cd-c7c10e260c14" providerId="ADAL" clId="{402B09C9-37FD-44FE-AED4-38692D61A302}" dt="2023-05-10T11:35:09.192" v="32"/>
        <pc:sldMkLst>
          <pc:docMk/>
          <pc:sldMk cId="3419346893" sldId="1771"/>
        </pc:sldMkLst>
        <pc:spChg chg="mod">
          <ac:chgData name="Willigen, R.F. van der (Rob)" userId="b43bdd62-7b82-48e9-86cd-c7c10e260c14" providerId="ADAL" clId="{402B09C9-37FD-44FE-AED4-38692D61A302}" dt="2023-05-10T11:34:44.572" v="30" actId="1076"/>
          <ac:spMkLst>
            <pc:docMk/>
            <pc:sldMk cId="3419346893" sldId="1771"/>
            <ac:spMk id="14" creationId="{0C0B83E4-BD82-4D04-AB9C-A96A6A167E8E}"/>
          </ac:spMkLst>
        </pc:spChg>
        <pc:picChg chg="del">
          <ac:chgData name="Willigen, R.F. van der (Rob)" userId="b43bdd62-7b82-48e9-86cd-c7c10e260c14" providerId="ADAL" clId="{402B09C9-37FD-44FE-AED4-38692D61A302}" dt="2023-05-10T11:34:26.690" v="27" actId="478"/>
          <ac:picMkLst>
            <pc:docMk/>
            <pc:sldMk cId="3419346893" sldId="1771"/>
            <ac:picMk id="16" creationId="{90588BEF-C324-4431-92BC-4358F558E343}"/>
          </ac:picMkLst>
        </pc:picChg>
        <pc:picChg chg="add mod">
          <ac:chgData name="Willigen, R.F. van der (Rob)" userId="b43bdd62-7b82-48e9-86cd-c7c10e260c14" providerId="ADAL" clId="{402B09C9-37FD-44FE-AED4-38692D61A302}" dt="2023-05-10T11:35:09.192" v="32"/>
          <ac:picMkLst>
            <pc:docMk/>
            <pc:sldMk cId="3419346893" sldId="1771"/>
            <ac:picMk id="4098" creationId="{84856451-3BFE-9A3E-E838-DA6FD6265DF1}"/>
          </ac:picMkLst>
        </pc:picChg>
      </pc:sldChg>
      <pc:sldChg chg="del">
        <pc:chgData name="Willigen, R.F. van der (Rob)" userId="b43bdd62-7b82-48e9-86cd-c7c10e260c14" providerId="ADAL" clId="{402B09C9-37FD-44FE-AED4-38692D61A302}" dt="2023-05-10T11:36:43.507" v="33" actId="47"/>
        <pc:sldMkLst>
          <pc:docMk/>
          <pc:sldMk cId="3452608920" sldId="1772"/>
        </pc:sldMkLst>
      </pc:sldChg>
      <pc:sldChg chg="del">
        <pc:chgData name="Willigen, R.F. van der (Rob)" userId="b43bdd62-7b82-48e9-86cd-c7c10e260c14" providerId="ADAL" clId="{402B09C9-37FD-44FE-AED4-38692D61A302}" dt="2023-05-10T11:36:44.575" v="34" actId="47"/>
        <pc:sldMkLst>
          <pc:docMk/>
          <pc:sldMk cId="771333618" sldId="1775"/>
        </pc:sldMkLst>
      </pc:sldChg>
      <pc:sldChg chg="addSp delSp modSp mod">
        <pc:chgData name="Willigen, R.F. van der (Rob)" userId="b43bdd62-7b82-48e9-86cd-c7c10e260c14" providerId="ADAL" clId="{402B09C9-37FD-44FE-AED4-38692D61A302}" dt="2023-05-10T11:41:52.121" v="67"/>
        <pc:sldMkLst>
          <pc:docMk/>
          <pc:sldMk cId="1003486936" sldId="1776"/>
        </pc:sldMkLst>
        <pc:picChg chg="del">
          <ac:chgData name="Willigen, R.F. van der (Rob)" userId="b43bdd62-7b82-48e9-86cd-c7c10e260c14" providerId="ADAL" clId="{402B09C9-37FD-44FE-AED4-38692D61A302}" dt="2023-05-10T11:36:48.747" v="36" actId="478"/>
          <ac:picMkLst>
            <pc:docMk/>
            <pc:sldMk cId="1003486936" sldId="1776"/>
            <ac:picMk id="4" creationId="{D4FAE622-CB9D-4976-AEBF-F4BE7A941182}"/>
          </ac:picMkLst>
        </pc:picChg>
        <pc:picChg chg="add mod modCrop">
          <ac:chgData name="Willigen, R.F. van der (Rob)" userId="b43bdd62-7b82-48e9-86cd-c7c10e260c14" providerId="ADAL" clId="{402B09C9-37FD-44FE-AED4-38692D61A302}" dt="2023-05-10T11:39:27.827" v="46" actId="14100"/>
          <ac:picMkLst>
            <pc:docMk/>
            <pc:sldMk cId="1003486936" sldId="1776"/>
            <ac:picMk id="5" creationId="{795821B1-EC4B-D772-F49E-19EBF3159CFB}"/>
          </ac:picMkLst>
        </pc:picChg>
        <pc:picChg chg="del">
          <ac:chgData name="Willigen, R.F. van der (Rob)" userId="b43bdd62-7b82-48e9-86cd-c7c10e260c14" providerId="ADAL" clId="{402B09C9-37FD-44FE-AED4-38692D61A302}" dt="2023-05-10T11:36:46.585" v="35" actId="478"/>
          <ac:picMkLst>
            <pc:docMk/>
            <pc:sldMk cId="1003486936" sldId="1776"/>
            <ac:picMk id="6" creationId="{BF2B6240-2A6A-4DCE-A1D8-0ACE31F1B03E}"/>
          </ac:picMkLst>
        </pc:picChg>
        <pc:picChg chg="add mod">
          <ac:chgData name="Willigen, R.F. van der (Rob)" userId="b43bdd62-7b82-48e9-86cd-c7c10e260c14" providerId="ADAL" clId="{402B09C9-37FD-44FE-AED4-38692D61A302}" dt="2023-05-10T11:40:23.267" v="55" actId="1076"/>
          <ac:picMkLst>
            <pc:docMk/>
            <pc:sldMk cId="1003486936" sldId="1776"/>
            <ac:picMk id="5122" creationId="{C3FDC10F-BAD9-AB02-C91A-76C1B85ECCA0}"/>
          </ac:picMkLst>
        </pc:picChg>
        <pc:picChg chg="add mod">
          <ac:chgData name="Willigen, R.F. van der (Rob)" userId="b43bdd62-7b82-48e9-86cd-c7c10e260c14" providerId="ADAL" clId="{402B09C9-37FD-44FE-AED4-38692D61A302}" dt="2023-05-10T11:41:13.132" v="60" actId="14100"/>
          <ac:picMkLst>
            <pc:docMk/>
            <pc:sldMk cId="1003486936" sldId="1776"/>
            <ac:picMk id="5124" creationId="{CDF6DC0C-1CE1-C543-2D2B-37D2EB684E12}"/>
          </ac:picMkLst>
        </pc:picChg>
        <pc:picChg chg="add mod">
          <ac:chgData name="Willigen, R.F. van der (Rob)" userId="b43bdd62-7b82-48e9-86cd-c7c10e260c14" providerId="ADAL" clId="{402B09C9-37FD-44FE-AED4-38692D61A302}" dt="2023-05-10T11:41:52.121" v="67"/>
          <ac:picMkLst>
            <pc:docMk/>
            <pc:sldMk cId="1003486936" sldId="1776"/>
            <ac:picMk id="5126" creationId="{FE1DF722-C061-D7A4-F239-FC2F3DE6AC06}"/>
          </ac:picMkLst>
        </pc:picChg>
      </pc:sldChg>
    </pc:docChg>
  </pc:docChgLst>
  <pc:docChgLst>
    <pc:chgData name="Willigen, R.F. van der (Rob)" userId="b43bdd62-7b82-48e9-86cd-c7c10e260c14" providerId="ADAL" clId="{77674F1E-7450-4296-955F-CD6BC04D2CD5}"/>
    <pc:docChg chg="undo custSel addSld delSld modSld sldOrd">
      <pc:chgData name="Willigen, R.F. van der (Rob)" userId="b43bdd62-7b82-48e9-86cd-c7c10e260c14" providerId="ADAL" clId="{77674F1E-7450-4296-955F-CD6BC04D2CD5}" dt="2023-09-25T16:52:08.531" v="1281" actId="47"/>
      <pc:docMkLst>
        <pc:docMk/>
      </pc:docMkLst>
      <pc:sldChg chg="addSp delSp modSp mod ord">
        <pc:chgData name="Willigen, R.F. van der (Rob)" userId="b43bdd62-7b82-48e9-86cd-c7c10e260c14" providerId="ADAL" clId="{77674F1E-7450-4296-955F-CD6BC04D2CD5}" dt="2023-09-25T13:43:55.961" v="1158"/>
        <pc:sldMkLst>
          <pc:docMk/>
          <pc:sldMk cId="0" sldId="256"/>
        </pc:sldMkLst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55:13.800" v="435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7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9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0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1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7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2:19.996" v="432" actId="14100"/>
          <ac:spMkLst>
            <pc:docMk/>
            <pc:sldMk cId="0" sldId="256"/>
            <ac:spMk id="1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19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0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1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3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4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55:35.926" v="459" actId="1036"/>
          <ac:spMkLst>
            <pc:docMk/>
            <pc:sldMk cId="0" sldId="256"/>
            <ac:spMk id="25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41:22.479" v="417" actId="255"/>
          <ac:spMkLst>
            <pc:docMk/>
            <pc:sldMk cId="0" sldId="256"/>
            <ac:spMk id="27" creationId="{00000000-0000-0000-0000-000000000000}"/>
          </ac:spMkLst>
        </pc:spChg>
        <pc:grpChg chg="add del mod">
          <ac:chgData name="Willigen, R.F. van der (Rob)" userId="b43bdd62-7b82-48e9-86cd-c7c10e260c14" providerId="ADAL" clId="{77674F1E-7450-4296-955F-CD6BC04D2CD5}" dt="2023-09-25T11:56:04.452" v="460" actId="478"/>
          <ac:grpSpMkLst>
            <pc:docMk/>
            <pc:sldMk cId="0" sldId="256"/>
            <ac:grpSpMk id="28" creationId="{71BBF728-7FC3-9137-F7D5-E6B2CF9C1E8A}"/>
          </ac:grpSpMkLst>
        </pc:grpChg>
        <pc:picChg chg="add del mod">
          <ac:chgData name="Willigen, R.F. van der (Rob)" userId="b43bdd62-7b82-48e9-86cd-c7c10e260c14" providerId="ADAL" clId="{77674F1E-7450-4296-955F-CD6BC04D2CD5}" dt="2023-09-25T11:57:48.755" v="463" actId="478"/>
          <ac:picMkLst>
            <pc:docMk/>
            <pc:sldMk cId="0" sldId="256"/>
            <ac:picMk id="29" creationId="{6C773D3A-6F40-8B25-91F8-2EAF0BDAF9A9}"/>
          </ac:picMkLst>
        </pc:picChg>
      </pc:sldChg>
      <pc:sldChg chg="modSp mod">
        <pc:chgData name="Willigen, R.F. van der (Rob)" userId="b43bdd62-7b82-48e9-86cd-c7c10e260c14" providerId="ADAL" clId="{77674F1E-7450-4296-955F-CD6BC04D2CD5}" dt="2023-09-25T13:20:14.553" v="1025" actId="20577"/>
        <pc:sldMkLst>
          <pc:docMk/>
          <pc:sldMk cId="0" sldId="274"/>
        </pc:sldMkLst>
        <pc:spChg chg="mod">
          <ac:chgData name="Willigen, R.F. van der (Rob)" userId="b43bdd62-7b82-48e9-86cd-c7c10e260c14" providerId="ADAL" clId="{77674F1E-7450-4296-955F-CD6BC04D2CD5}" dt="2023-09-25T12:18:18.920" v="961" actId="20577"/>
          <ac:spMkLst>
            <pc:docMk/>
            <pc:sldMk cId="0" sldId="274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3:20:14.553" v="1025" actId="20577"/>
          <ac:spMkLst>
            <pc:docMk/>
            <pc:sldMk cId="0" sldId="274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16:53.421" v="949" actId="1036"/>
          <ac:grpSpMkLst>
            <pc:docMk/>
            <pc:sldMk cId="0" sldId="274"/>
            <ac:grpSpMk id="4" creationId="{24B97049-F8DD-8E98-C915-766281C8E5C2}"/>
          </ac:grpSpMkLst>
        </pc:grp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471165974" sldId="36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645550742" sldId="369"/>
        </pc:sldMkLst>
      </pc:sldChg>
      <pc:sldChg chg="addSp modSp add del">
        <pc:chgData name="Willigen, R.F. van der (Rob)" userId="b43bdd62-7b82-48e9-86cd-c7c10e260c14" providerId="ADAL" clId="{77674F1E-7450-4296-955F-CD6BC04D2CD5}" dt="2023-09-25T09:31:54.426" v="212"/>
        <pc:sldMkLst>
          <pc:docMk/>
          <pc:sldMk cId="1704144836" sldId="375"/>
        </pc:sldMkLst>
        <pc:spChg chg="add mod">
          <ac:chgData name="Willigen, R.F. van der (Rob)" userId="b43bdd62-7b82-48e9-86cd-c7c10e260c14" providerId="ADAL" clId="{77674F1E-7450-4296-955F-CD6BC04D2CD5}" dt="2023-09-25T09:31:54.426" v="212"/>
          <ac:spMkLst>
            <pc:docMk/>
            <pc:sldMk cId="1704144836" sldId="375"/>
            <ac:spMk id="2" creationId="{4A148D07-DB12-A4DE-0FAA-6BFF8323D6C1}"/>
          </ac:spMkLst>
        </pc:spChg>
      </pc:sldChg>
      <pc:sldChg chg="add del">
        <pc:chgData name="Willigen, R.F. van der (Rob)" userId="b43bdd62-7b82-48e9-86cd-c7c10e260c14" providerId="ADAL" clId="{77674F1E-7450-4296-955F-CD6BC04D2CD5}" dt="2023-09-25T09:19:12.167" v="62" actId="47"/>
        <pc:sldMkLst>
          <pc:docMk/>
          <pc:sldMk cId="2083484424" sldId="376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2264302435" sldId="384"/>
        </pc:sldMkLst>
      </pc:sldChg>
      <pc:sldChg chg="addSp modSp add del">
        <pc:chgData name="Willigen, R.F. van der (Rob)" userId="b43bdd62-7b82-48e9-86cd-c7c10e260c14" providerId="ADAL" clId="{77674F1E-7450-4296-955F-CD6BC04D2CD5}" dt="2023-09-25T09:31:45.648" v="210"/>
        <pc:sldMkLst>
          <pc:docMk/>
          <pc:sldMk cId="2564192645" sldId="385"/>
        </pc:sldMkLst>
        <pc:spChg chg="add mod">
          <ac:chgData name="Willigen, R.F. van der (Rob)" userId="b43bdd62-7b82-48e9-86cd-c7c10e260c14" providerId="ADAL" clId="{77674F1E-7450-4296-955F-CD6BC04D2CD5}" dt="2023-09-25T09:31:45.648" v="210"/>
          <ac:spMkLst>
            <pc:docMk/>
            <pc:sldMk cId="2564192645" sldId="385"/>
            <ac:spMk id="3" creationId="{300CA53A-5EAE-2201-0AAC-503E2C9E1BE0}"/>
          </ac:spMkLst>
        </pc:spChg>
      </pc:sldChg>
      <pc:sldChg chg="addSp modSp mod">
        <pc:chgData name="Willigen, R.F. van der (Rob)" userId="b43bdd62-7b82-48e9-86cd-c7c10e260c14" providerId="ADAL" clId="{77674F1E-7450-4296-955F-CD6BC04D2CD5}" dt="2023-09-25T09:21:14.464" v="130"/>
        <pc:sldMkLst>
          <pc:docMk/>
          <pc:sldMk cId="2770946811" sldId="394"/>
        </pc:sldMkLst>
        <pc:spChg chg="add mod">
          <ac:chgData name="Willigen, R.F. van der (Rob)" userId="b43bdd62-7b82-48e9-86cd-c7c10e260c14" providerId="ADAL" clId="{77674F1E-7450-4296-955F-CD6BC04D2CD5}" dt="2023-09-25T09:21:14.464" v="130"/>
          <ac:spMkLst>
            <pc:docMk/>
            <pc:sldMk cId="2770946811" sldId="394"/>
            <ac:spMk id="2" creationId="{81C27B06-2677-A8E3-37E2-98E0CBB6F934}"/>
          </ac:spMkLst>
        </pc:spChg>
        <pc:spChg chg="mod">
          <ac:chgData name="Willigen, R.F. van der (Rob)" userId="b43bdd62-7b82-48e9-86cd-c7c10e260c14" providerId="ADAL" clId="{77674F1E-7450-4296-955F-CD6BC04D2CD5}" dt="2023-09-25T09:19:59.349" v="89" actId="207"/>
          <ac:spMkLst>
            <pc:docMk/>
            <pc:sldMk cId="2770946811" sldId="394"/>
            <ac:spMk id="13" creationId="{00000000-0000-0000-0000-000000000000}"/>
          </ac:spMkLst>
        </pc:spChg>
      </pc:sldChg>
      <pc:sldChg chg="addSp modSp add del">
        <pc:chgData name="Willigen, R.F. van der (Rob)" userId="b43bdd62-7b82-48e9-86cd-c7c10e260c14" providerId="ADAL" clId="{77674F1E-7450-4296-955F-CD6BC04D2CD5}" dt="2023-09-25T09:31:48.381" v="211"/>
        <pc:sldMkLst>
          <pc:docMk/>
          <pc:sldMk cId="1155752065" sldId="409"/>
        </pc:sldMkLst>
        <pc:spChg chg="add mod">
          <ac:chgData name="Willigen, R.F. van der (Rob)" userId="b43bdd62-7b82-48e9-86cd-c7c10e260c14" providerId="ADAL" clId="{77674F1E-7450-4296-955F-CD6BC04D2CD5}" dt="2023-09-25T09:31:48.381" v="211"/>
          <ac:spMkLst>
            <pc:docMk/>
            <pc:sldMk cId="1155752065" sldId="409"/>
            <ac:spMk id="2" creationId="{DBEA432E-5D03-E049-5AB1-6FBDEE340099}"/>
          </ac:spMkLst>
        </pc:spChg>
      </pc:sldChg>
      <pc:sldChg chg="addSp modSp add">
        <pc:chgData name="Willigen, R.F. van der (Rob)" userId="b43bdd62-7b82-48e9-86cd-c7c10e260c14" providerId="ADAL" clId="{77674F1E-7450-4296-955F-CD6BC04D2CD5}" dt="2023-09-25T09:29:43.655" v="205"/>
        <pc:sldMkLst>
          <pc:docMk/>
          <pc:sldMk cId="2978631169" sldId="461"/>
        </pc:sldMkLst>
        <pc:spChg chg="add mod">
          <ac:chgData name="Willigen, R.F. van der (Rob)" userId="b43bdd62-7b82-48e9-86cd-c7c10e260c14" providerId="ADAL" clId="{77674F1E-7450-4296-955F-CD6BC04D2CD5}" dt="2023-09-25T09:29:43.655" v="205"/>
          <ac:spMkLst>
            <pc:docMk/>
            <pc:sldMk cId="2978631169" sldId="461"/>
            <ac:spMk id="2" creationId="{0B74B4FB-F953-A3EF-1AE8-73D58B093774}"/>
          </ac:spMkLst>
        </pc:spChg>
      </pc:sldChg>
      <pc:sldChg chg="add ord">
        <pc:chgData name="Willigen, R.F. van der (Rob)" userId="b43bdd62-7b82-48e9-86cd-c7c10e260c14" providerId="ADAL" clId="{77674F1E-7450-4296-955F-CD6BC04D2CD5}" dt="2023-09-25T16:52:02.804" v="1280"/>
        <pc:sldMkLst>
          <pc:docMk/>
          <pc:sldMk cId="2938220163" sldId="583"/>
        </pc:sldMkLst>
      </pc:sldChg>
      <pc:sldChg chg="add ord">
        <pc:chgData name="Willigen, R.F. van der (Rob)" userId="b43bdd62-7b82-48e9-86cd-c7c10e260c14" providerId="ADAL" clId="{77674F1E-7450-4296-955F-CD6BC04D2CD5}" dt="2023-09-25T09:29:11.068" v="200"/>
        <pc:sldMkLst>
          <pc:docMk/>
          <pc:sldMk cId="683518156" sldId="584"/>
        </pc:sldMkLst>
      </pc:sldChg>
      <pc:sldChg chg="addSp delSp modSp add mod">
        <pc:chgData name="Willigen, R.F. van der (Rob)" userId="b43bdd62-7b82-48e9-86cd-c7c10e260c14" providerId="ADAL" clId="{77674F1E-7450-4296-955F-CD6BC04D2CD5}" dt="2023-09-25T09:57:39.412" v="280" actId="20577"/>
        <pc:sldMkLst>
          <pc:docMk/>
          <pc:sldMk cId="3501774139" sldId="586"/>
        </pc:sldMkLst>
        <pc:spChg chg="mod">
          <ac:chgData name="Willigen, R.F. van der (Rob)" userId="b43bdd62-7b82-48e9-86cd-c7c10e260c14" providerId="ADAL" clId="{77674F1E-7450-4296-955F-CD6BC04D2CD5}" dt="2023-09-25T09:28:09.489" v="177" actId="1076"/>
          <ac:spMkLst>
            <pc:docMk/>
            <pc:sldMk cId="3501774139" sldId="586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09:28:02.649" v="176" actId="207"/>
          <ac:spMkLst>
            <pc:docMk/>
            <pc:sldMk cId="3501774139" sldId="586"/>
            <ac:spMk id="4" creationId="{1BD5FB3E-CF96-9056-296E-419E9D90BE03}"/>
          </ac:spMkLst>
        </pc:spChg>
        <pc:spChg chg="mod">
          <ac:chgData name="Willigen, R.F. van der (Rob)" userId="b43bdd62-7b82-48e9-86cd-c7c10e260c14" providerId="ADAL" clId="{77674F1E-7450-4296-955F-CD6BC04D2CD5}" dt="2023-09-25T09:57:39.412" v="280" actId="20577"/>
          <ac:spMkLst>
            <pc:docMk/>
            <pc:sldMk cId="3501774139" sldId="586"/>
            <ac:spMk id="7" creationId="{00000000-0000-0000-0000-000000000000}"/>
          </ac:spMkLst>
        </pc:spChg>
        <pc:spChg chg="del mod">
          <ac:chgData name="Willigen, R.F. van der (Rob)" userId="b43bdd62-7b82-48e9-86cd-c7c10e260c14" providerId="ADAL" clId="{77674F1E-7450-4296-955F-CD6BC04D2CD5}" dt="2023-09-25T09:27:22.672" v="167" actId="478"/>
          <ac:spMkLst>
            <pc:docMk/>
            <pc:sldMk cId="3501774139" sldId="586"/>
            <ac:spMk id="9" creationId="{00000000-0000-0000-0000-000000000000}"/>
          </ac:spMkLst>
        </pc:spChg>
      </pc:sldChg>
      <pc:sldChg chg="add ord">
        <pc:chgData name="Willigen, R.F. van der (Rob)" userId="b43bdd62-7b82-48e9-86cd-c7c10e260c14" providerId="ADAL" clId="{77674F1E-7450-4296-955F-CD6BC04D2CD5}" dt="2023-09-25T09:29:13.156" v="202"/>
        <pc:sldMkLst>
          <pc:docMk/>
          <pc:sldMk cId="231071327" sldId="587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808311259" sldId="590"/>
        </pc:sldMkLst>
      </pc:sldChg>
      <pc:sldChg chg="addSp modSp add mod">
        <pc:chgData name="Willigen, R.F. van der (Rob)" userId="b43bdd62-7b82-48e9-86cd-c7c10e260c14" providerId="ADAL" clId="{77674F1E-7450-4296-955F-CD6BC04D2CD5}" dt="2023-09-25T09:22:41.442" v="135"/>
        <pc:sldMkLst>
          <pc:docMk/>
          <pc:sldMk cId="3739514490" sldId="601"/>
        </pc:sldMkLst>
        <pc:spChg chg="add mod">
          <ac:chgData name="Willigen, R.F. van der (Rob)" userId="b43bdd62-7b82-48e9-86cd-c7c10e260c14" providerId="ADAL" clId="{77674F1E-7450-4296-955F-CD6BC04D2CD5}" dt="2023-09-25T09:22:41.442" v="135"/>
          <ac:spMkLst>
            <pc:docMk/>
            <pc:sldMk cId="3739514490" sldId="601"/>
            <ac:spMk id="4" creationId="{E5ECA814-E4B4-7F30-4BE5-E7604C6F2FB5}"/>
          </ac:spMkLst>
        </pc:spChg>
        <pc:picChg chg="mod">
          <ac:chgData name="Willigen, R.F. van der (Rob)" userId="b43bdd62-7b82-48e9-86cd-c7c10e260c14" providerId="ADAL" clId="{77674F1E-7450-4296-955F-CD6BC04D2CD5}" dt="2023-09-25T09:22:27.825" v="134" actId="14100"/>
          <ac:picMkLst>
            <pc:docMk/>
            <pc:sldMk cId="3739514490" sldId="601"/>
            <ac:picMk id="2" creationId="{00000000-0000-0000-0000-000000000000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2469799179" sldId="63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632513938" sldId="633"/>
        </pc:sldMkLst>
      </pc:sldChg>
      <pc:sldChg chg="modSp add del mod">
        <pc:chgData name="Willigen, R.F. van der (Rob)" userId="b43bdd62-7b82-48e9-86cd-c7c10e260c14" providerId="ADAL" clId="{77674F1E-7450-4296-955F-CD6BC04D2CD5}" dt="2023-09-25T09:21:07.454" v="129" actId="1037"/>
        <pc:sldMkLst>
          <pc:docMk/>
          <pc:sldMk cId="643674263" sldId="634"/>
        </pc:sldMkLst>
        <pc:spChg chg="mod">
          <ac:chgData name="Willigen, R.F. van der (Rob)" userId="b43bdd62-7b82-48e9-86cd-c7c10e260c14" providerId="ADAL" clId="{77674F1E-7450-4296-955F-CD6BC04D2CD5}" dt="2023-09-25T09:21:07.454" v="129" actId="1037"/>
          <ac:spMkLst>
            <pc:docMk/>
            <pc:sldMk cId="643674263" sldId="634"/>
            <ac:spMk id="14" creationId="{00000000-0000-0000-0000-000000000000}"/>
          </ac:spMkLst>
        </pc:spChg>
      </pc:sldChg>
      <pc:sldChg chg="addSp modSp add mod modNotes">
        <pc:chgData name="Willigen, R.F. van der (Rob)" userId="b43bdd62-7b82-48e9-86cd-c7c10e260c14" providerId="ADAL" clId="{77674F1E-7450-4296-955F-CD6BC04D2CD5}" dt="2023-09-25T09:24:40.620" v="147"/>
        <pc:sldMkLst>
          <pc:docMk/>
          <pc:sldMk cId="4111051350" sldId="635"/>
        </pc:sldMkLst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6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8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09:24:28.587" v="146" actId="14100"/>
          <ac:spMkLst>
            <pc:docMk/>
            <pc:sldMk cId="4111051350" sldId="635"/>
            <ac:spMk id="10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09:24:40.620" v="147"/>
          <ac:spMkLst>
            <pc:docMk/>
            <pc:sldMk cId="4111051350" sldId="635"/>
            <ac:spMk id="11" creationId="{AC9E2C9E-8492-D408-D64E-B67F413AA7EC}"/>
          </ac:spMkLst>
        </pc:spChg>
        <pc:graphicFrameChg chg="mod modGraphic">
          <ac:chgData name="Willigen, R.F. van der (Rob)" userId="b43bdd62-7b82-48e9-86cd-c7c10e260c14" providerId="ADAL" clId="{77674F1E-7450-4296-955F-CD6BC04D2CD5}" dt="2023-09-25T09:24:28.587" v="146" actId="14100"/>
          <ac:graphicFrameMkLst>
            <pc:docMk/>
            <pc:sldMk cId="4111051350" sldId="635"/>
            <ac:graphicFrameMk id="7" creationId="{00000000-0000-0000-0000-000000000000}"/>
          </ac:graphicFrameMkLst>
        </pc:graphicFrame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3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4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5" creationId="{00000000-0000-0000-0000-000000000000}"/>
          </ac:picMkLst>
        </pc:picChg>
        <pc:picChg chg="mod">
          <ac:chgData name="Willigen, R.F. van der (Rob)" userId="b43bdd62-7b82-48e9-86cd-c7c10e260c14" providerId="ADAL" clId="{77674F1E-7450-4296-955F-CD6BC04D2CD5}" dt="2023-09-25T09:24:28.587" v="146" actId="14100"/>
          <ac:picMkLst>
            <pc:docMk/>
            <pc:sldMk cId="4111051350" sldId="635"/>
            <ac:picMk id="9" creationId="{00000000-0000-0000-0000-000000000000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2166602995" sldId="639"/>
        </pc:sldMkLst>
      </pc:sldChg>
      <pc:sldChg chg="addSp modSp add">
        <pc:chgData name="Willigen, R.F. van der (Rob)" userId="b43bdd62-7b82-48e9-86cd-c7c10e260c14" providerId="ADAL" clId="{77674F1E-7450-4296-955F-CD6BC04D2CD5}" dt="2023-09-25T09:32:38.310" v="214"/>
        <pc:sldMkLst>
          <pc:docMk/>
          <pc:sldMk cId="1643065976" sldId="650"/>
        </pc:sldMkLst>
        <pc:spChg chg="add mod">
          <ac:chgData name="Willigen, R.F. van der (Rob)" userId="b43bdd62-7b82-48e9-86cd-c7c10e260c14" providerId="ADAL" clId="{77674F1E-7450-4296-955F-CD6BC04D2CD5}" dt="2023-09-25T09:32:38.310" v="214"/>
          <ac:spMkLst>
            <pc:docMk/>
            <pc:sldMk cId="1643065976" sldId="650"/>
            <ac:spMk id="3" creationId="{6D709033-F8CA-A747-464C-3733798509C8}"/>
          </ac:spMkLst>
        </pc:sp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938672927" sldId="65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961518541" sldId="661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343080420" sldId="66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188379206" sldId="670"/>
        </pc:sldMkLst>
      </pc:sldChg>
      <pc:sldChg chg="add del">
        <pc:chgData name="Willigen, R.F. van der (Rob)" userId="b43bdd62-7b82-48e9-86cd-c7c10e260c14" providerId="ADAL" clId="{77674F1E-7450-4296-955F-CD6BC04D2CD5}" dt="2023-09-25T16:52:08.531" v="1281" actId="47"/>
        <pc:sldMkLst>
          <pc:docMk/>
          <pc:sldMk cId="1377655961" sldId="673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4257073474" sldId="680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904585535" sldId="681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923444209" sldId="68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456908137" sldId="683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407243485" sldId="69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375231696" sldId="713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4088172102" sldId="715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785170761" sldId="722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827854389" sldId="723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707661828" sldId="726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300130166" sldId="72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770840417" sldId="734"/>
        </pc:sldMkLst>
      </pc:sldChg>
      <pc:sldChg chg="addSp delSp modSp mod">
        <pc:chgData name="Willigen, R.F. van der (Rob)" userId="b43bdd62-7b82-48e9-86cd-c7c10e260c14" providerId="ADAL" clId="{77674F1E-7450-4296-955F-CD6BC04D2CD5}" dt="2023-09-25T16:26:04.446" v="1273" actId="14100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77674F1E-7450-4296-955F-CD6BC04D2CD5}" dt="2023-09-25T09:17:52.540" v="60" actId="20577"/>
          <ac:spMkLst>
            <pc:docMk/>
            <pc:sldMk cId="454509505" sldId="1445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77674F1E-7450-4296-955F-CD6BC04D2CD5}" dt="2023-09-25T09:17:40.127" v="46" actId="1076"/>
          <ac:spMkLst>
            <pc:docMk/>
            <pc:sldMk cId="454509505" sldId="1445"/>
            <ac:spMk id="11" creationId="{FA0B4F31-DD84-46B1-AF5E-F3EEF4B3B3C0}"/>
          </ac:spMkLst>
        </pc:spChg>
        <pc:picChg chg="add mod">
          <ac:chgData name="Willigen, R.F. van der (Rob)" userId="b43bdd62-7b82-48e9-86cd-c7c10e260c14" providerId="ADAL" clId="{77674F1E-7450-4296-955F-CD6BC04D2CD5}" dt="2023-09-25T16:26:04.446" v="1273" actId="14100"/>
          <ac:picMkLst>
            <pc:docMk/>
            <pc:sldMk cId="454509505" sldId="1445"/>
            <ac:picMk id="6" creationId="{6410E258-83A5-2533-7366-900B1C6FFAC4}"/>
          </ac:picMkLst>
        </pc:picChg>
        <pc:picChg chg="del">
          <ac:chgData name="Willigen, R.F. van der (Rob)" userId="b43bdd62-7b82-48e9-86cd-c7c10e260c14" providerId="ADAL" clId="{77674F1E-7450-4296-955F-CD6BC04D2CD5}" dt="2023-09-25T09:17:56.976" v="61" actId="478"/>
          <ac:picMkLst>
            <pc:docMk/>
            <pc:sldMk cId="454509505" sldId="1445"/>
            <ac:picMk id="1026" creationId="{95A14875-FDC9-E5F0-85E4-4838687F31BD}"/>
          </ac:picMkLst>
        </pc:picChg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1468568398" sldId="1776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2788515174" sldId="1776"/>
        </pc:sldMkLst>
      </pc:sldChg>
      <pc:sldChg chg="addSp delSp modSp mod">
        <pc:chgData name="Willigen, R.F. van der (Rob)" userId="b43bdd62-7b82-48e9-86cd-c7c10e260c14" providerId="ADAL" clId="{77674F1E-7450-4296-955F-CD6BC04D2CD5}" dt="2023-09-25T13:42:45.852" v="1154" actId="1036"/>
        <pc:sldMkLst>
          <pc:docMk/>
          <pc:sldMk cId="3385836418" sldId="1836"/>
        </pc:sldMkLst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4" creationId="{B42B9263-0B9E-96F9-9E25-BF7661E330CE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5" creationId="{0F2277EE-286E-6248-22CA-6E184A62687A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6" creationId="{AB5C0764-2476-B17A-015F-2393EDFD2D5F}"/>
          </ac:spMkLst>
        </pc:spChg>
        <pc:spChg chg="mod">
          <ac:chgData name="Willigen, R.F. van der (Rob)" userId="b43bdd62-7b82-48e9-86cd-c7c10e260c14" providerId="ADAL" clId="{77674F1E-7450-4296-955F-CD6BC04D2CD5}" dt="2023-09-25T13:42:45.852" v="1154" actId="1036"/>
          <ac:spMkLst>
            <pc:docMk/>
            <pc:sldMk cId="3385836418" sldId="1836"/>
            <ac:spMk id="11" creationId="{6BDBE6C1-AA96-E4A3-9909-31A7031DEFAD}"/>
          </ac:spMkLst>
        </pc:spChg>
        <pc:spChg chg="add del mod">
          <ac:chgData name="Willigen, R.F. van der (Rob)" userId="b43bdd62-7b82-48e9-86cd-c7c10e260c14" providerId="ADAL" clId="{77674F1E-7450-4296-955F-CD6BC04D2CD5}" dt="2023-09-25T13:42:30.431" v="1116" actId="478"/>
          <ac:spMkLst>
            <pc:docMk/>
            <pc:sldMk cId="3385836418" sldId="1836"/>
            <ac:spMk id="12" creationId="{ED249EB8-1DBE-4994-3DFE-6E92FBA9D74F}"/>
          </ac:spMkLst>
        </pc:spChg>
        <pc:spChg chg="add del mod">
          <ac:chgData name="Willigen, R.F. van der (Rob)" userId="b43bdd62-7b82-48e9-86cd-c7c10e260c14" providerId="ADAL" clId="{77674F1E-7450-4296-955F-CD6BC04D2CD5}" dt="2023-09-25T13:41:21.145" v="1114" actId="478"/>
          <ac:spMkLst>
            <pc:docMk/>
            <pc:sldMk cId="3385836418" sldId="1836"/>
            <ac:spMk id="13" creationId="{69C05BBC-017C-1684-1922-72DED9517073}"/>
          </ac:spMkLst>
        </pc:spChg>
        <pc:grpChg chg="mod">
          <ac:chgData name="Willigen, R.F. van der (Rob)" userId="b43bdd62-7b82-48e9-86cd-c7c10e260c14" providerId="ADAL" clId="{77674F1E-7450-4296-955F-CD6BC04D2CD5}" dt="2023-09-25T13:42:45.852" v="1154" actId="1036"/>
          <ac:grpSpMkLst>
            <pc:docMk/>
            <pc:sldMk cId="3385836418" sldId="1836"/>
            <ac:grpSpMk id="3" creationId="{A5B3D649-C184-D671-316D-B2090DA4FB33}"/>
          </ac:grpSpMkLst>
        </pc:grp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2" creationId="{EBBC8222-88DE-FB83-67B0-95172C41C0A0}"/>
          </ac:graphicFrameMkLst>
        </pc:graphicFrameChg>
        <pc:graphicFrameChg chg="del mod modGraphic">
          <ac:chgData name="Willigen, R.F. van der (Rob)" userId="b43bdd62-7b82-48e9-86cd-c7c10e260c14" providerId="ADAL" clId="{77674F1E-7450-4296-955F-CD6BC04D2CD5}" dt="2023-09-25T13:25:22.671" v="1058" actId="478"/>
          <ac:graphicFrameMkLst>
            <pc:docMk/>
            <pc:sldMk cId="3385836418" sldId="1836"/>
            <ac:graphicFrameMk id="8" creationId="{E8897C5A-76E9-BFF9-A0B1-52FB95AD9DA9}"/>
          </ac:graphicFrameMkLst>
        </pc:graphicFrame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9" creationId="{ABD8CC37-9C94-9051-AA53-AA52C9DFC6A6}"/>
          </ac:graphicFrameMkLst>
        </pc:graphicFrameChg>
        <pc:graphicFrameChg chg="add mod modGraphic">
          <ac:chgData name="Willigen, R.F. van der (Rob)" userId="b43bdd62-7b82-48e9-86cd-c7c10e260c14" providerId="ADAL" clId="{77674F1E-7450-4296-955F-CD6BC04D2CD5}" dt="2023-09-25T13:42:45.852" v="1154" actId="1036"/>
          <ac:graphicFrameMkLst>
            <pc:docMk/>
            <pc:sldMk cId="3385836418" sldId="1836"/>
            <ac:graphicFrameMk id="10" creationId="{FCEA9E6C-454A-306F-00ED-67DA9BD518A7}"/>
          </ac:graphicFrameMkLst>
        </pc:graphicFrameChg>
        <pc:picChg chg="add del mod">
          <ac:chgData name="Willigen, R.F. van der (Rob)" userId="b43bdd62-7b82-48e9-86cd-c7c10e260c14" providerId="ADAL" clId="{77674F1E-7450-4296-955F-CD6BC04D2CD5}" dt="2023-09-25T13:25:55.672" v="1065" actId="478"/>
          <ac:picMkLst>
            <pc:docMk/>
            <pc:sldMk cId="3385836418" sldId="1836"/>
            <ac:picMk id="7" creationId="{761711B4-9908-0571-2C51-EA79B45556AC}"/>
          </ac:picMkLst>
        </pc:picChg>
        <pc:picChg chg="add del mod">
          <ac:chgData name="Willigen, R.F. van der (Rob)" userId="b43bdd62-7b82-48e9-86cd-c7c10e260c14" providerId="ADAL" clId="{77674F1E-7450-4296-955F-CD6BC04D2CD5}" dt="2023-09-25T13:41:03.492" v="1112" actId="478"/>
          <ac:picMkLst>
            <pc:docMk/>
            <pc:sldMk cId="3385836418" sldId="1836"/>
            <ac:picMk id="1027" creationId="{3A651378-F91C-9880-6F40-E84ED5B3BF64}"/>
          </ac:picMkLst>
        </pc:picChg>
        <pc:picChg chg="mod">
          <ac:chgData name="Willigen, R.F. van der (Rob)" userId="b43bdd62-7b82-48e9-86cd-c7c10e260c14" providerId="ADAL" clId="{77674F1E-7450-4296-955F-CD6BC04D2CD5}" dt="2023-09-25T13:42:45.852" v="1154" actId="1036"/>
          <ac:picMkLst>
            <pc:docMk/>
            <pc:sldMk cId="3385836418" sldId="1836"/>
            <ac:picMk id="20483" creationId="{3608E2DD-27BD-B99F-193A-F03825A8F8CF}"/>
          </ac:picMkLst>
        </pc:picChg>
      </pc:sldChg>
      <pc:sldChg chg="del">
        <pc:chgData name="Willigen, R.F. van der (Rob)" userId="b43bdd62-7b82-48e9-86cd-c7c10e260c14" providerId="ADAL" clId="{77674F1E-7450-4296-955F-CD6BC04D2CD5}" dt="2023-09-25T09:22:52.455" v="136" actId="47"/>
        <pc:sldMkLst>
          <pc:docMk/>
          <pc:sldMk cId="2093844074" sldId="1886"/>
        </pc:sldMkLst>
      </pc:sldChg>
      <pc:sldChg chg="modSp mod">
        <pc:chgData name="Willigen, R.F. van der (Rob)" userId="b43bdd62-7b82-48e9-86cd-c7c10e260c14" providerId="ADAL" clId="{77674F1E-7450-4296-955F-CD6BC04D2CD5}" dt="2023-09-25T09:33:25.728" v="218" actId="1076"/>
        <pc:sldMkLst>
          <pc:docMk/>
          <pc:sldMk cId="1565320565" sldId="1925"/>
        </pc:sldMkLst>
        <pc:spChg chg="mod">
          <ac:chgData name="Willigen, R.F. van der (Rob)" userId="b43bdd62-7b82-48e9-86cd-c7c10e260c14" providerId="ADAL" clId="{77674F1E-7450-4296-955F-CD6BC04D2CD5}" dt="2023-09-25T09:33:25.728" v="218" actId="1076"/>
          <ac:spMkLst>
            <pc:docMk/>
            <pc:sldMk cId="1565320565" sldId="1925"/>
            <ac:spMk id="4" creationId="{CB76CF53-6AA2-FB11-61CE-E233AE3FF3A4}"/>
          </ac:spMkLst>
        </pc:spChg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474117114" sldId="1931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824482352" sldId="1931"/>
        </pc:sldMkLst>
      </pc:sldChg>
      <pc:sldChg chg="add">
        <pc:chgData name="Willigen, R.F. van der (Rob)" userId="b43bdd62-7b82-48e9-86cd-c7c10e260c14" providerId="ADAL" clId="{77674F1E-7450-4296-955F-CD6BC04D2CD5}" dt="2023-09-25T13:43:48.148" v="1156"/>
        <pc:sldMkLst>
          <pc:docMk/>
          <pc:sldMk cId="350491618" sldId="1932"/>
        </pc:sldMkLst>
      </pc:sldChg>
      <pc:sldChg chg="del">
        <pc:chgData name="Willigen, R.F. van der (Rob)" userId="b43bdd62-7b82-48e9-86cd-c7c10e260c14" providerId="ADAL" clId="{77674F1E-7450-4296-955F-CD6BC04D2CD5}" dt="2023-09-25T13:43:41.030" v="1155" actId="2696"/>
        <pc:sldMkLst>
          <pc:docMk/>
          <pc:sldMk cId="1666172265" sldId="1932"/>
        </pc:sldMkLst>
      </pc:sldChg>
      <pc:sldChg chg="ord">
        <pc:chgData name="Willigen, R.F. van der (Rob)" userId="b43bdd62-7b82-48e9-86cd-c7c10e260c14" providerId="ADAL" clId="{77674F1E-7450-4296-955F-CD6BC04D2CD5}" dt="2023-09-25T09:29:32.359" v="204"/>
        <pc:sldMkLst>
          <pc:docMk/>
          <pc:sldMk cId="16820648" sldId="1933"/>
        </pc:sldMkLst>
      </pc:sldChg>
      <pc:sldChg chg="del">
        <pc:chgData name="Willigen, R.F. van der (Rob)" userId="b43bdd62-7b82-48e9-86cd-c7c10e260c14" providerId="ADAL" clId="{77674F1E-7450-4296-955F-CD6BC04D2CD5}" dt="2023-09-25T09:22:54.425" v="137" actId="47"/>
        <pc:sldMkLst>
          <pc:docMk/>
          <pc:sldMk cId="2804855395" sldId="1934"/>
        </pc:sldMkLst>
      </pc:sldChg>
      <pc:sldChg chg="ord">
        <pc:chgData name="Willigen, R.F. van der (Rob)" userId="b43bdd62-7b82-48e9-86cd-c7c10e260c14" providerId="ADAL" clId="{77674F1E-7450-4296-955F-CD6BC04D2CD5}" dt="2023-09-25T13:22:07.286" v="1027"/>
        <pc:sldMkLst>
          <pc:docMk/>
          <pc:sldMk cId="3967285276" sldId="1936"/>
        </pc:sldMkLst>
      </pc:sldChg>
      <pc:sldChg chg="addSp modSp mod ord">
        <pc:chgData name="Willigen, R.F. van der (Rob)" userId="b43bdd62-7b82-48e9-86cd-c7c10e260c14" providerId="ADAL" clId="{77674F1E-7450-4296-955F-CD6BC04D2CD5}" dt="2023-09-25T14:29:49.062" v="1181"/>
        <pc:sldMkLst>
          <pc:docMk/>
          <pc:sldMk cId="51222612" sldId="1937"/>
        </pc:sldMkLst>
        <pc:picChg chg="add mod">
          <ac:chgData name="Willigen, R.F. van der (Rob)" userId="b43bdd62-7b82-48e9-86cd-c7c10e260c14" providerId="ADAL" clId="{77674F1E-7450-4296-955F-CD6BC04D2CD5}" dt="2023-09-25T14:29:37.978" v="1177" actId="1076"/>
          <ac:picMkLst>
            <pc:docMk/>
            <pc:sldMk cId="51222612" sldId="1937"/>
            <ac:picMk id="2" creationId="{0F7F07D7-594F-CD47-320A-A1F1BEA5761C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09:25:10.216" v="149" actId="47"/>
        <pc:sldMkLst>
          <pc:docMk/>
          <pc:sldMk cId="1697468123" sldId="1945"/>
        </pc:sldMkLst>
      </pc:sldChg>
      <pc:sldChg chg="add del">
        <pc:chgData name="Willigen, R.F. van der (Rob)" userId="b43bdd62-7b82-48e9-86cd-c7c10e260c14" providerId="ADAL" clId="{77674F1E-7450-4296-955F-CD6BC04D2CD5}" dt="2023-09-25T09:22:05.841" v="132"/>
        <pc:sldMkLst>
          <pc:docMk/>
          <pc:sldMk cId="3732269921" sldId="1945"/>
        </pc:sldMkLst>
      </pc:sldChg>
      <pc:sldChg chg="addSp modSp add">
        <pc:chgData name="Willigen, R.F. van der (Rob)" userId="b43bdd62-7b82-48e9-86cd-c7c10e260c14" providerId="ADAL" clId="{77674F1E-7450-4296-955F-CD6BC04D2CD5}" dt="2023-09-25T09:29:45.612" v="206"/>
        <pc:sldMkLst>
          <pc:docMk/>
          <pc:sldMk cId="3083989406" sldId="1946"/>
        </pc:sldMkLst>
        <pc:spChg chg="add mod">
          <ac:chgData name="Willigen, R.F. van der (Rob)" userId="b43bdd62-7b82-48e9-86cd-c7c10e260c14" providerId="ADAL" clId="{77674F1E-7450-4296-955F-CD6BC04D2CD5}" dt="2023-09-25T09:29:45.612" v="206"/>
          <ac:spMkLst>
            <pc:docMk/>
            <pc:sldMk cId="3083989406" sldId="1946"/>
            <ac:spMk id="4" creationId="{D076CC3A-BB08-F522-6DD7-55D9C5ED92D3}"/>
          </ac:spMkLst>
        </pc:spChg>
      </pc:sldChg>
      <pc:sldChg chg="addSp modSp add del mod">
        <pc:chgData name="Willigen, R.F. van der (Rob)" userId="b43bdd62-7b82-48e9-86cd-c7c10e260c14" providerId="ADAL" clId="{77674F1E-7450-4296-955F-CD6BC04D2CD5}" dt="2023-09-25T12:11:10.080" v="648" actId="47"/>
        <pc:sldMkLst>
          <pc:docMk/>
          <pc:sldMk cId="4240659182" sldId="1947"/>
        </pc:sldMkLst>
        <pc:spChg chg="mod">
          <ac:chgData name="Willigen, R.F. van der (Rob)" userId="b43bdd62-7b82-48e9-86cd-c7c10e260c14" providerId="ADAL" clId="{77674F1E-7450-4296-955F-CD6BC04D2CD5}" dt="2023-09-25T09:56:29.362" v="240" actId="14100"/>
          <ac:spMkLst>
            <pc:docMk/>
            <pc:sldMk cId="4240659182" sldId="1947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1:31:53.769" v="371"/>
          <ac:spMkLst>
            <pc:docMk/>
            <pc:sldMk cId="4240659182" sldId="1947"/>
            <ac:spMk id="3" creationId="{00000000-0000-0000-0000-000000000000}"/>
          </ac:spMkLst>
        </pc:spChg>
        <pc:spChg chg="add mod">
          <ac:chgData name="Willigen, R.F. van der (Rob)" userId="b43bdd62-7b82-48e9-86cd-c7c10e260c14" providerId="ADAL" clId="{77674F1E-7450-4296-955F-CD6BC04D2CD5}" dt="2023-09-25T11:33:03.209" v="394" actId="1076"/>
          <ac:spMkLst>
            <pc:docMk/>
            <pc:sldMk cId="4240659182" sldId="1947"/>
            <ac:spMk id="8" creationId="{54339EF4-BD1E-B147-E691-18F3D30A5D62}"/>
          </ac:spMkLst>
        </pc:spChg>
        <pc:grpChg chg="mod">
          <ac:chgData name="Willigen, R.F. van der (Rob)" userId="b43bdd62-7b82-48e9-86cd-c7c10e260c14" providerId="ADAL" clId="{77674F1E-7450-4296-955F-CD6BC04D2CD5}" dt="2023-09-25T11:31:14.444" v="366" actId="14100"/>
          <ac:grpSpMkLst>
            <pc:docMk/>
            <pc:sldMk cId="4240659182" sldId="1947"/>
            <ac:grpSpMk id="4" creationId="{24B97049-F8DD-8E98-C915-766281C8E5C2}"/>
          </ac:grpSpMkLst>
        </pc:grpChg>
      </pc:sldChg>
      <pc:sldChg chg="addSp delSp modSp add mod ord">
        <pc:chgData name="Willigen, R.F. van der (Rob)" userId="b43bdd62-7b82-48e9-86cd-c7c10e260c14" providerId="ADAL" clId="{77674F1E-7450-4296-955F-CD6BC04D2CD5}" dt="2023-09-25T12:20:03.810" v="1016" actId="20577"/>
        <pc:sldMkLst>
          <pc:docMk/>
          <pc:sldMk cId="1525553923" sldId="1948"/>
        </pc:sldMkLst>
        <pc:spChg chg="mod">
          <ac:chgData name="Willigen, R.F. van der (Rob)" userId="b43bdd62-7b82-48e9-86cd-c7c10e260c14" providerId="ADAL" clId="{77674F1E-7450-4296-955F-CD6BC04D2CD5}" dt="2023-09-25T12:02:33.749" v="485" actId="1076"/>
          <ac:spMkLst>
            <pc:docMk/>
            <pc:sldMk cId="1525553923" sldId="1948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2:20:03.810" v="1016" actId="20577"/>
          <ac:spMkLst>
            <pc:docMk/>
            <pc:sldMk cId="1525553923" sldId="1948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09:50.269" v="641" actId="1076"/>
          <ac:grpSpMkLst>
            <pc:docMk/>
            <pc:sldMk cId="1525553923" sldId="1948"/>
            <ac:grpSpMk id="4" creationId="{24B97049-F8DD-8E98-C915-766281C8E5C2}"/>
          </ac:grpSpMkLst>
        </pc:grpChg>
        <pc:graphicFrameChg chg="add del mod">
          <ac:chgData name="Willigen, R.F. van der (Rob)" userId="b43bdd62-7b82-48e9-86cd-c7c10e260c14" providerId="ADAL" clId="{77674F1E-7450-4296-955F-CD6BC04D2CD5}" dt="2023-09-25T12:01:34.397" v="470"/>
          <ac:graphicFrameMkLst>
            <pc:docMk/>
            <pc:sldMk cId="1525553923" sldId="1948"/>
            <ac:graphicFrameMk id="7" creationId="{CD079DDD-DFCC-2A91-EE42-8C4D6F257FC5}"/>
          </ac:graphicFrameMkLst>
        </pc:graphicFrameChg>
      </pc:sldChg>
      <pc:sldChg chg="addSp delSp modSp add mod ord">
        <pc:chgData name="Willigen, R.F. van der (Rob)" userId="b43bdd62-7b82-48e9-86cd-c7c10e260c14" providerId="ADAL" clId="{77674F1E-7450-4296-955F-CD6BC04D2CD5}" dt="2023-09-25T13:43:58.494" v="1160"/>
        <pc:sldMkLst>
          <pc:docMk/>
          <pc:sldMk cId="2159809862" sldId="1949"/>
        </pc:sldMkLst>
        <pc:spChg chg="del">
          <ac:chgData name="Willigen, R.F. van der (Rob)" userId="b43bdd62-7b82-48e9-86cd-c7c10e260c14" providerId="ADAL" clId="{77674F1E-7450-4296-955F-CD6BC04D2CD5}" dt="2023-09-25T11:34:20.473" v="401" actId="478"/>
          <ac:spMkLst>
            <pc:docMk/>
            <pc:sldMk cId="2159809862" sldId="1949"/>
            <ac:spMk id="2" creationId="{00000000-0000-0000-0000-000000000000}"/>
          </ac:spMkLst>
        </pc:spChg>
        <pc:spChg chg="del">
          <ac:chgData name="Willigen, R.F. van der (Rob)" userId="b43bdd62-7b82-48e9-86cd-c7c10e260c14" providerId="ADAL" clId="{77674F1E-7450-4296-955F-CD6BC04D2CD5}" dt="2023-09-25T11:34:04.283" v="398" actId="478"/>
          <ac:spMkLst>
            <pc:docMk/>
            <pc:sldMk cId="2159809862" sldId="1949"/>
            <ac:spMk id="3" creationId="{00000000-0000-0000-0000-000000000000}"/>
          </ac:spMkLst>
        </pc:spChg>
        <pc:spChg chg="del mod">
          <ac:chgData name="Willigen, R.F. van der (Rob)" userId="b43bdd62-7b82-48e9-86cd-c7c10e260c14" providerId="ADAL" clId="{77674F1E-7450-4296-955F-CD6BC04D2CD5}" dt="2023-09-25T11:36:06.765" v="409" actId="478"/>
          <ac:spMkLst>
            <pc:docMk/>
            <pc:sldMk cId="2159809862" sldId="1949"/>
            <ac:spMk id="8" creationId="{54339EF4-BD1E-B147-E691-18F3D30A5D62}"/>
          </ac:spMkLst>
        </pc:spChg>
        <pc:spChg chg="add del mod">
          <ac:chgData name="Willigen, R.F. van der (Rob)" userId="b43bdd62-7b82-48e9-86cd-c7c10e260c14" providerId="ADAL" clId="{77674F1E-7450-4296-955F-CD6BC04D2CD5}" dt="2023-09-25T11:34:22.599" v="402" actId="478"/>
          <ac:spMkLst>
            <pc:docMk/>
            <pc:sldMk cId="2159809862" sldId="1949"/>
            <ac:spMk id="9" creationId="{39FEA761-A0AF-04B0-B9C7-455DF20DACD8}"/>
          </ac:spMkLst>
        </pc:spChg>
        <pc:grpChg chg="del">
          <ac:chgData name="Willigen, R.F. van der (Rob)" userId="b43bdd62-7b82-48e9-86cd-c7c10e260c14" providerId="ADAL" clId="{77674F1E-7450-4296-955F-CD6BC04D2CD5}" dt="2023-09-25T11:34:02.450" v="397" actId="478"/>
          <ac:grpSpMkLst>
            <pc:docMk/>
            <pc:sldMk cId="2159809862" sldId="1949"/>
            <ac:grpSpMk id="4" creationId="{24B97049-F8DD-8E98-C915-766281C8E5C2}"/>
          </ac:grpSpMkLst>
        </pc:grpChg>
        <pc:graphicFrameChg chg="add del mod">
          <ac:chgData name="Willigen, R.F. van der (Rob)" userId="b43bdd62-7b82-48e9-86cd-c7c10e260c14" providerId="ADAL" clId="{77674F1E-7450-4296-955F-CD6BC04D2CD5}" dt="2023-09-25T11:42:29.504" v="433" actId="478"/>
          <ac:graphicFrameMkLst>
            <pc:docMk/>
            <pc:sldMk cId="2159809862" sldId="1949"/>
            <ac:graphicFrameMk id="10" creationId="{475320CC-BAED-E6F4-2478-66136D390E87}"/>
          </ac:graphicFrameMkLst>
        </pc:graphicFrameChg>
      </pc:sldChg>
      <pc:sldChg chg="add">
        <pc:chgData name="Willigen, R.F. van der (Rob)" userId="b43bdd62-7b82-48e9-86cd-c7c10e260c14" providerId="ADAL" clId="{77674F1E-7450-4296-955F-CD6BC04D2CD5}" dt="2023-09-25T14:21:45.972" v="1161"/>
        <pc:sldMkLst>
          <pc:docMk/>
          <pc:sldMk cId="440768424" sldId="1950"/>
        </pc:sldMkLst>
      </pc:sldChg>
      <pc:sldChg chg="addSp delSp modSp add del mod">
        <pc:chgData name="Willigen, R.F. van der (Rob)" userId="b43bdd62-7b82-48e9-86cd-c7c10e260c14" providerId="ADAL" clId="{77674F1E-7450-4296-955F-CD6BC04D2CD5}" dt="2023-09-25T12:15:27.481" v="817" actId="47"/>
        <pc:sldMkLst>
          <pc:docMk/>
          <pc:sldMk cId="1825210075" sldId="1950"/>
        </pc:sldMkLst>
        <pc:spChg chg="mod">
          <ac:chgData name="Willigen, R.F. van der (Rob)" userId="b43bdd62-7b82-48e9-86cd-c7c10e260c14" providerId="ADAL" clId="{77674F1E-7450-4296-955F-CD6BC04D2CD5}" dt="2023-09-25T12:14:19.217" v="789" actId="20577"/>
          <ac:spMkLst>
            <pc:docMk/>
            <pc:sldMk cId="1825210075" sldId="1950"/>
            <ac:spMk id="2" creationId="{00000000-0000-0000-0000-000000000000}"/>
          </ac:spMkLst>
        </pc:spChg>
        <pc:spChg chg="mod">
          <ac:chgData name="Willigen, R.F. van der (Rob)" userId="b43bdd62-7b82-48e9-86cd-c7c10e260c14" providerId="ADAL" clId="{77674F1E-7450-4296-955F-CD6BC04D2CD5}" dt="2023-09-25T12:15:06.739" v="816" actId="20577"/>
          <ac:spMkLst>
            <pc:docMk/>
            <pc:sldMk cId="1825210075" sldId="1950"/>
            <ac:spMk id="3" creationId="{00000000-0000-0000-0000-000000000000}"/>
          </ac:spMkLst>
        </pc:spChg>
        <pc:grpChg chg="mod">
          <ac:chgData name="Willigen, R.F. van der (Rob)" userId="b43bdd62-7b82-48e9-86cd-c7c10e260c14" providerId="ADAL" clId="{77674F1E-7450-4296-955F-CD6BC04D2CD5}" dt="2023-09-25T12:12:48.838" v="653" actId="1076"/>
          <ac:grpSpMkLst>
            <pc:docMk/>
            <pc:sldMk cId="1825210075" sldId="1950"/>
            <ac:grpSpMk id="4" creationId="{24B97049-F8DD-8E98-C915-766281C8E5C2}"/>
          </ac:grpSpMkLst>
        </pc:grpChg>
        <pc:picChg chg="add del">
          <ac:chgData name="Willigen, R.F. van der (Rob)" userId="b43bdd62-7b82-48e9-86cd-c7c10e260c14" providerId="ADAL" clId="{77674F1E-7450-4296-955F-CD6BC04D2CD5}" dt="2023-09-25T12:14:49.729" v="791"/>
          <ac:picMkLst>
            <pc:docMk/>
            <pc:sldMk cId="1825210075" sldId="1950"/>
            <ac:picMk id="7" creationId="{4206D7E8-2B47-3C84-864C-4279594C52FB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4:23:30.529" v="1174" actId="1076"/>
        <pc:sldMkLst>
          <pc:docMk/>
          <pc:sldMk cId="1743387443" sldId="1951"/>
        </pc:sldMkLst>
        <pc:picChg chg="add mod">
          <ac:chgData name="Willigen, R.F. van der (Rob)" userId="b43bdd62-7b82-48e9-86cd-c7c10e260c14" providerId="ADAL" clId="{77674F1E-7450-4296-955F-CD6BC04D2CD5}" dt="2023-09-25T14:23:30.529" v="1174" actId="1076"/>
          <ac:picMkLst>
            <pc:docMk/>
            <pc:sldMk cId="1743387443" sldId="1951"/>
            <ac:picMk id="2" creationId="{9A4CC8FC-C5DE-FA7A-8C83-6914E8F521AC}"/>
          </ac:picMkLst>
        </pc:picChg>
      </pc:sldChg>
      <pc:sldChg chg="addSp add ord">
        <pc:chgData name="Willigen, R.F. van der (Rob)" userId="b43bdd62-7b82-48e9-86cd-c7c10e260c14" providerId="ADAL" clId="{77674F1E-7450-4296-955F-CD6BC04D2CD5}" dt="2023-09-25T14:29:47.103" v="1179"/>
        <pc:sldMkLst>
          <pc:docMk/>
          <pc:sldMk cId="747342862" sldId="1952"/>
        </pc:sldMkLst>
        <pc:picChg chg="add">
          <ac:chgData name="Willigen, R.F. van der (Rob)" userId="b43bdd62-7b82-48e9-86cd-c7c10e260c14" providerId="ADAL" clId="{77674F1E-7450-4296-955F-CD6BC04D2CD5}" dt="2023-09-25T14:22:29.307" v="1164"/>
          <ac:picMkLst>
            <pc:docMk/>
            <pc:sldMk cId="747342862" sldId="1952"/>
            <ac:picMk id="2" creationId="{96DEDD84-799C-810B-C64B-1BC765DF8331}"/>
          </ac:picMkLst>
        </pc:picChg>
      </pc:sldChg>
      <pc:sldChg chg="addSp delSp modSp add mod">
        <pc:chgData name="Willigen, R.F. van der (Rob)" userId="b43bdd62-7b82-48e9-86cd-c7c10e260c14" providerId="ADAL" clId="{77674F1E-7450-4296-955F-CD6BC04D2CD5}" dt="2023-09-25T14:32:02.074" v="1201" actId="1076"/>
        <pc:sldMkLst>
          <pc:docMk/>
          <pc:sldMk cId="3605891097" sldId="1953"/>
        </pc:sldMkLst>
        <pc:picChg chg="del">
          <ac:chgData name="Willigen, R.F. van der (Rob)" userId="b43bdd62-7b82-48e9-86cd-c7c10e260c14" providerId="ADAL" clId="{77674F1E-7450-4296-955F-CD6BC04D2CD5}" dt="2023-09-25T14:30:49.608" v="1183" actId="478"/>
          <ac:picMkLst>
            <pc:docMk/>
            <pc:sldMk cId="3605891097" sldId="1953"/>
            <ac:picMk id="2" creationId="{0F7F07D7-594F-CD47-320A-A1F1BEA5761C}"/>
          </ac:picMkLst>
        </pc:picChg>
        <pc:picChg chg="add mod">
          <ac:chgData name="Willigen, R.F. van der (Rob)" userId="b43bdd62-7b82-48e9-86cd-c7c10e260c14" providerId="ADAL" clId="{77674F1E-7450-4296-955F-CD6BC04D2CD5}" dt="2023-09-25T14:31:59.721" v="1200" actId="1076"/>
          <ac:picMkLst>
            <pc:docMk/>
            <pc:sldMk cId="3605891097" sldId="1953"/>
            <ac:picMk id="3" creationId="{0B3FDB31-D667-22A6-68B5-3A96902F9F9B}"/>
          </ac:picMkLst>
        </pc:picChg>
        <pc:picChg chg="add mod">
          <ac:chgData name="Willigen, R.F. van der (Rob)" userId="b43bdd62-7b82-48e9-86cd-c7c10e260c14" providerId="ADAL" clId="{77674F1E-7450-4296-955F-CD6BC04D2CD5}" dt="2023-09-25T14:32:02.074" v="1201" actId="1076"/>
          <ac:picMkLst>
            <pc:docMk/>
            <pc:sldMk cId="3605891097" sldId="1953"/>
            <ac:picMk id="4" creationId="{9D9A3506-0ECB-96EC-FA5C-3972A137CF5A}"/>
          </ac:picMkLst>
        </pc:picChg>
        <pc:picChg chg="add mod">
          <ac:chgData name="Willigen, R.F. van der (Rob)" userId="b43bdd62-7b82-48e9-86cd-c7c10e260c14" providerId="ADAL" clId="{77674F1E-7450-4296-955F-CD6BC04D2CD5}" dt="2023-09-25T14:31:58.258" v="1199" actId="1076"/>
          <ac:picMkLst>
            <pc:docMk/>
            <pc:sldMk cId="3605891097" sldId="1953"/>
            <ac:picMk id="5" creationId="{5372AD9A-4914-2A04-1ED8-66C08E2BEF2A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6:13:12.490" v="1247" actId="1036"/>
        <pc:sldMkLst>
          <pc:docMk/>
          <pc:sldMk cId="3254565858" sldId="1954"/>
        </pc:sldMkLst>
        <pc:picChg chg="add mod">
          <ac:chgData name="Willigen, R.F. van der (Rob)" userId="b43bdd62-7b82-48e9-86cd-c7c10e260c14" providerId="ADAL" clId="{77674F1E-7450-4296-955F-CD6BC04D2CD5}" dt="2023-09-25T16:12:48.973" v="1226" actId="14100"/>
          <ac:picMkLst>
            <pc:docMk/>
            <pc:sldMk cId="3254565858" sldId="1954"/>
            <ac:picMk id="2" creationId="{330B70E7-8B31-EECC-4C63-A3256D503DA2}"/>
          </ac:picMkLst>
        </pc:picChg>
        <pc:picChg chg="add mod">
          <ac:chgData name="Willigen, R.F. van der (Rob)" userId="b43bdd62-7b82-48e9-86cd-c7c10e260c14" providerId="ADAL" clId="{77674F1E-7450-4296-955F-CD6BC04D2CD5}" dt="2023-09-25T15:44:57.579" v="1210" actId="1076"/>
          <ac:picMkLst>
            <pc:docMk/>
            <pc:sldMk cId="3254565858" sldId="1954"/>
            <ac:picMk id="3" creationId="{25F23065-7CF4-E2C7-2A36-AE91353BAD4E}"/>
          </ac:picMkLst>
        </pc:picChg>
        <pc:picChg chg="add mod">
          <ac:chgData name="Willigen, R.F. van der (Rob)" userId="b43bdd62-7b82-48e9-86cd-c7c10e260c14" providerId="ADAL" clId="{77674F1E-7450-4296-955F-CD6BC04D2CD5}" dt="2023-09-25T15:45:01.036" v="1211" actId="1076"/>
          <ac:picMkLst>
            <pc:docMk/>
            <pc:sldMk cId="3254565858" sldId="1954"/>
            <ac:picMk id="4" creationId="{13B19A22-3664-525A-47EE-4A256D653CCD}"/>
          </ac:picMkLst>
        </pc:picChg>
        <pc:picChg chg="add mod">
          <ac:chgData name="Willigen, R.F. van der (Rob)" userId="b43bdd62-7b82-48e9-86cd-c7c10e260c14" providerId="ADAL" clId="{77674F1E-7450-4296-955F-CD6BC04D2CD5}" dt="2023-09-25T16:13:12.490" v="1247" actId="1036"/>
          <ac:picMkLst>
            <pc:docMk/>
            <pc:sldMk cId="3254565858" sldId="1954"/>
            <ac:picMk id="5" creationId="{1EE76139-030F-5C0F-1026-7DA8F8B4F9D5}"/>
          </ac:picMkLst>
        </pc:picChg>
      </pc:sldChg>
      <pc:sldChg chg="addSp modSp add mod ord">
        <pc:chgData name="Willigen, R.F. van der (Rob)" userId="b43bdd62-7b82-48e9-86cd-c7c10e260c14" providerId="ADAL" clId="{77674F1E-7450-4296-955F-CD6BC04D2CD5}" dt="2023-09-25T16:24:57.235" v="1269"/>
        <pc:sldMkLst>
          <pc:docMk/>
          <pc:sldMk cId="3927198094" sldId="1955"/>
        </pc:sldMkLst>
        <pc:picChg chg="add mod">
          <ac:chgData name="Willigen, R.F. van der (Rob)" userId="b43bdd62-7b82-48e9-86cd-c7c10e260c14" providerId="ADAL" clId="{77674F1E-7450-4296-955F-CD6BC04D2CD5}" dt="2023-09-25T16:24:01.406" v="1262" actId="1076"/>
          <ac:picMkLst>
            <pc:docMk/>
            <pc:sldMk cId="3927198094" sldId="1955"/>
            <ac:picMk id="2" creationId="{FAF83328-5DDC-0991-4B3D-E8D1F53BAD24}"/>
          </ac:picMkLst>
        </pc:picChg>
        <pc:picChg chg="add mod">
          <ac:chgData name="Willigen, R.F. van der (Rob)" userId="b43bdd62-7b82-48e9-86cd-c7c10e260c14" providerId="ADAL" clId="{77674F1E-7450-4296-955F-CD6BC04D2CD5}" dt="2023-09-25T16:22:04.061" v="1251" actId="1076"/>
          <ac:picMkLst>
            <pc:docMk/>
            <pc:sldMk cId="3927198094" sldId="1955"/>
            <ac:picMk id="3" creationId="{D51F9CD1-5BE2-7452-B52A-3A6DE61DC3DC}"/>
          </ac:picMkLst>
        </pc:picChg>
        <pc:picChg chg="add mod">
          <ac:chgData name="Willigen, R.F. van der (Rob)" userId="b43bdd62-7b82-48e9-86cd-c7c10e260c14" providerId="ADAL" clId="{77674F1E-7450-4296-955F-CD6BC04D2CD5}" dt="2023-09-25T16:23:38.797" v="1260" actId="1076"/>
          <ac:picMkLst>
            <pc:docMk/>
            <pc:sldMk cId="3927198094" sldId="1955"/>
            <ac:picMk id="4" creationId="{99ABA365-1526-9404-668C-2D380E4F381C}"/>
          </ac:picMkLst>
        </pc:picChg>
        <pc:picChg chg="add mod">
          <ac:chgData name="Willigen, R.F. van der (Rob)" userId="b43bdd62-7b82-48e9-86cd-c7c10e260c14" providerId="ADAL" clId="{77674F1E-7450-4296-955F-CD6BC04D2CD5}" dt="2023-09-25T16:24:29.421" v="1267" actId="14100"/>
          <ac:picMkLst>
            <pc:docMk/>
            <pc:sldMk cId="3927198094" sldId="1955"/>
            <ac:picMk id="5" creationId="{AC1F608A-D027-80C8-A047-E87C92E5BBD7}"/>
          </ac:picMkLst>
        </pc:picChg>
      </pc:sldChg>
      <pc:sldChg chg="addSp delSp modSp add mod ord">
        <pc:chgData name="Willigen, R.F. van der (Rob)" userId="b43bdd62-7b82-48e9-86cd-c7c10e260c14" providerId="ADAL" clId="{77674F1E-7450-4296-955F-CD6BC04D2CD5}" dt="2023-09-25T15:46:30.997" v="1222"/>
        <pc:sldMkLst>
          <pc:docMk/>
          <pc:sldMk cId="1022086354" sldId="1956"/>
        </pc:sldMkLst>
        <pc:picChg chg="del">
          <ac:chgData name="Willigen, R.F. van der (Rob)" userId="b43bdd62-7b82-48e9-86cd-c7c10e260c14" providerId="ADAL" clId="{77674F1E-7450-4296-955F-CD6BC04D2CD5}" dt="2023-09-25T15:45:24.705" v="1213" actId="478"/>
          <ac:picMkLst>
            <pc:docMk/>
            <pc:sldMk cId="1022086354" sldId="1956"/>
            <ac:picMk id="3" creationId="{25F23065-7CF4-E2C7-2A36-AE91353BAD4E}"/>
          </ac:picMkLst>
        </pc:picChg>
        <pc:picChg chg="del">
          <ac:chgData name="Willigen, R.F. van der (Rob)" userId="b43bdd62-7b82-48e9-86cd-c7c10e260c14" providerId="ADAL" clId="{77674F1E-7450-4296-955F-CD6BC04D2CD5}" dt="2023-09-25T15:45:25.487" v="1214" actId="478"/>
          <ac:picMkLst>
            <pc:docMk/>
            <pc:sldMk cId="1022086354" sldId="1956"/>
            <ac:picMk id="4" creationId="{13B19A22-3664-525A-47EE-4A256D653CCD}"/>
          </ac:picMkLst>
        </pc:picChg>
        <pc:picChg chg="add mod">
          <ac:chgData name="Willigen, R.F. van der (Rob)" userId="b43bdd62-7b82-48e9-86cd-c7c10e260c14" providerId="ADAL" clId="{77674F1E-7450-4296-955F-CD6BC04D2CD5}" dt="2023-09-25T15:45:51.068" v="1216" actId="1076"/>
          <ac:picMkLst>
            <pc:docMk/>
            <pc:sldMk cId="1022086354" sldId="1956"/>
            <ac:picMk id="5" creationId="{E2240C8A-9446-7150-56B3-EB9F23B8EF77}"/>
          </ac:picMkLst>
        </pc:picChg>
        <pc:picChg chg="add mod">
          <ac:chgData name="Willigen, R.F. van der (Rob)" userId="b43bdd62-7b82-48e9-86cd-c7c10e260c14" providerId="ADAL" clId="{77674F1E-7450-4296-955F-CD6BC04D2CD5}" dt="2023-09-25T15:46:11.773" v="1218" actId="1076"/>
          <ac:picMkLst>
            <pc:docMk/>
            <pc:sldMk cId="1022086354" sldId="1956"/>
            <ac:picMk id="6" creationId="{6CA3A648-82F9-A836-692F-BF3E31E02B03}"/>
          </ac:picMkLst>
        </pc:picChg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461535096" sldId="1957"/>
        </pc:sldMkLst>
      </pc:sldChg>
      <pc:sldChg chg="add del">
        <pc:chgData name="Willigen, R.F. van der (Rob)" userId="b43bdd62-7b82-48e9-86cd-c7c10e260c14" providerId="ADAL" clId="{77674F1E-7450-4296-955F-CD6BC04D2CD5}" dt="2023-09-25T16:51:45.785" v="1277" actId="47"/>
        <pc:sldMkLst>
          <pc:docMk/>
          <pc:sldMk cId="3583651987" sldId="1957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2025431826" sldId="1958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1731558518" sldId="1959"/>
        </pc:sldMkLst>
      </pc:sldChg>
      <pc:sldChg chg="add del">
        <pc:chgData name="Willigen, R.F. van der (Rob)" userId="b43bdd62-7b82-48e9-86cd-c7c10e260c14" providerId="ADAL" clId="{77674F1E-7450-4296-955F-CD6BC04D2CD5}" dt="2023-09-25T16:49:22.305" v="1275"/>
        <pc:sldMkLst>
          <pc:docMk/>
          <pc:sldMk cId="3583651987" sldId="1960"/>
        </pc:sldMkLst>
      </pc:sldChg>
      <pc:sldMasterChg chg="delSldLayout">
        <pc:chgData name="Willigen, R.F. van der (Rob)" userId="b43bdd62-7b82-48e9-86cd-c7c10e260c14" providerId="ADAL" clId="{77674F1E-7450-4296-955F-CD6BC04D2CD5}" dt="2023-09-25T09:19:12.167" v="62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77674F1E-7450-4296-955F-CD6BC04D2CD5}" dt="2023-09-25T09:19:12.167" v="62" actId="47"/>
          <pc:sldLayoutMkLst>
            <pc:docMk/>
            <pc:sldMasterMk cId="2600388679" sldId="2147483667"/>
            <pc:sldLayoutMk cId="1947733424" sldId="2147483668"/>
          </pc:sldLayoutMkLst>
        </pc:sldLayoutChg>
      </pc:sldMasterChg>
    </pc:docChg>
  </pc:docChgLst>
  <pc:docChgLst>
    <pc:chgData name="Willigen, R.F. van der (Rob)" userId="b43bdd62-7b82-48e9-86cd-c7c10e260c14" providerId="ADAL" clId="{BCB68B27-D68F-4FB0-990B-55145C5907C4}"/>
    <pc:docChg chg="undo custSel addSld delSld modSld sldOrd">
      <pc:chgData name="Willigen, R.F. van der (Rob)" userId="b43bdd62-7b82-48e9-86cd-c7c10e260c14" providerId="ADAL" clId="{BCB68B27-D68F-4FB0-990B-55145C5907C4}" dt="2023-10-30T19:44:35.668" v="1507"/>
      <pc:docMkLst>
        <pc:docMk/>
      </pc:docMkLst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3900217632" sldId="257"/>
        </pc:sldMkLst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2041105697" sldId="258"/>
        </pc:sldMkLst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1541351006" sldId="26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0" sldId="263"/>
        </pc:sldMkLst>
      </pc:sldChg>
      <pc:sldChg chg="add">
        <pc:chgData name="Willigen, R.F. van der (Rob)" userId="b43bdd62-7b82-48e9-86cd-c7c10e260c14" providerId="ADAL" clId="{BCB68B27-D68F-4FB0-990B-55145C5907C4}" dt="2023-10-30T15:09:02.220" v="242"/>
        <pc:sldMkLst>
          <pc:docMk/>
          <pc:sldMk cId="2419286638" sldId="27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0" sldId="27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0" sldId="274"/>
        </pc:sldMkLst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2383718993" sldId="28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761170949" sldId="30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244092431" sldId="318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964767604" sldId="32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896798900" sldId="332"/>
        </pc:sldMkLst>
      </pc:sldChg>
      <pc:sldChg chg="add ord">
        <pc:chgData name="Willigen, R.F. van der (Rob)" userId="b43bdd62-7b82-48e9-86cd-c7c10e260c14" providerId="ADAL" clId="{BCB68B27-D68F-4FB0-990B-55145C5907C4}" dt="2023-10-30T15:12:40.840" v="297"/>
        <pc:sldMkLst>
          <pc:docMk/>
          <pc:sldMk cId="525057690" sldId="759"/>
        </pc:sldMkLst>
      </pc:sldChg>
      <pc:sldChg chg="modSp add mod ord">
        <pc:chgData name="Willigen, R.F. van der (Rob)" userId="b43bdd62-7b82-48e9-86cd-c7c10e260c14" providerId="ADAL" clId="{BCB68B27-D68F-4FB0-990B-55145C5907C4}" dt="2023-10-30T15:30:08.952" v="574" actId="1076"/>
        <pc:sldMkLst>
          <pc:docMk/>
          <pc:sldMk cId="55005186" sldId="1193"/>
        </pc:sldMkLst>
        <pc:spChg chg="mod">
          <ac:chgData name="Willigen, R.F. van der (Rob)" userId="b43bdd62-7b82-48e9-86cd-c7c10e260c14" providerId="ADAL" clId="{BCB68B27-D68F-4FB0-990B-55145C5907C4}" dt="2023-10-30T15:29:58.613" v="572" actId="20577"/>
          <ac:spMkLst>
            <pc:docMk/>
            <pc:sldMk cId="55005186" sldId="1193"/>
            <ac:spMk id="3" creationId="{20E6D941-8B93-BE48-AD30-E9F0EDC1BD5B}"/>
          </ac:spMkLst>
        </pc:spChg>
        <pc:spChg chg="mod">
          <ac:chgData name="Willigen, R.F. van der (Rob)" userId="b43bdd62-7b82-48e9-86cd-c7c10e260c14" providerId="ADAL" clId="{BCB68B27-D68F-4FB0-990B-55145C5907C4}" dt="2023-10-30T15:30:08.952" v="574" actId="1076"/>
          <ac:spMkLst>
            <pc:docMk/>
            <pc:sldMk cId="55005186" sldId="1193"/>
            <ac:spMk id="5" creationId="{001A602A-D9A8-BB4D-914E-0A2A8A321BFF}"/>
          </ac:spMkLst>
        </pc:spChg>
        <pc:picChg chg="mod">
          <ac:chgData name="Willigen, R.F. van der (Rob)" userId="b43bdd62-7b82-48e9-86cd-c7c10e260c14" providerId="ADAL" clId="{BCB68B27-D68F-4FB0-990B-55145C5907C4}" dt="2023-10-30T15:13:36.845" v="306" actId="1076"/>
          <ac:picMkLst>
            <pc:docMk/>
            <pc:sldMk cId="55005186" sldId="1193"/>
            <ac:picMk id="4" creationId="{9E0A9C0D-CCE0-324A-89C9-E86537E9D8C9}"/>
          </ac:picMkLst>
        </pc:picChg>
      </pc:sldChg>
      <pc:sldChg chg="addSp delSp modSp mod">
        <pc:chgData name="Willigen, R.F. van der (Rob)" userId="b43bdd62-7b82-48e9-86cd-c7c10e260c14" providerId="ADAL" clId="{BCB68B27-D68F-4FB0-990B-55145C5907C4}" dt="2023-10-30T19:26:54.109" v="1387" actId="1076"/>
        <pc:sldMkLst>
          <pc:docMk/>
          <pc:sldMk cId="454509505" sldId="1445"/>
        </pc:sldMkLst>
        <pc:spChg chg="mod">
          <ac:chgData name="Willigen, R.F. van der (Rob)" userId="b43bdd62-7b82-48e9-86cd-c7c10e260c14" providerId="ADAL" clId="{BCB68B27-D68F-4FB0-990B-55145C5907C4}" dt="2023-10-30T14:42:00.503" v="2" actId="20577"/>
          <ac:spMkLst>
            <pc:docMk/>
            <pc:sldMk cId="454509505" sldId="1445"/>
            <ac:spMk id="2" creationId="{C7454B00-DC2E-E409-5E22-645778509EE1}"/>
          </ac:spMkLst>
        </pc:spChg>
        <pc:spChg chg="mod">
          <ac:chgData name="Willigen, R.F. van der (Rob)" userId="b43bdd62-7b82-48e9-86cd-c7c10e260c14" providerId="ADAL" clId="{BCB68B27-D68F-4FB0-990B-55145C5907C4}" dt="2023-10-30T15:10:59.076" v="292" actId="1076"/>
          <ac:spMkLst>
            <pc:docMk/>
            <pc:sldMk cId="454509505" sldId="1445"/>
            <ac:spMk id="11" creationId="{FA0B4F31-DD84-46B1-AF5E-F3EEF4B3B3C0}"/>
          </ac:spMkLst>
        </pc:spChg>
        <pc:spChg chg="del">
          <ac:chgData name="Willigen, R.F. van der (Rob)" userId="b43bdd62-7b82-48e9-86cd-c7c10e260c14" providerId="ADAL" clId="{BCB68B27-D68F-4FB0-990B-55145C5907C4}" dt="2023-10-30T15:10:07.105" v="259" actId="478"/>
          <ac:spMkLst>
            <pc:docMk/>
            <pc:sldMk cId="454509505" sldId="1445"/>
            <ac:spMk id="13" creationId="{134E859A-5E1F-7D86-98D4-D649C9D32984}"/>
          </ac:spMkLst>
        </pc:spChg>
        <pc:picChg chg="add mod">
          <ac:chgData name="Willigen, R.F. van der (Rob)" userId="b43bdd62-7b82-48e9-86cd-c7c10e260c14" providerId="ADAL" clId="{BCB68B27-D68F-4FB0-990B-55145C5907C4}" dt="2023-10-30T19:26:54.109" v="1387" actId="1076"/>
          <ac:picMkLst>
            <pc:docMk/>
            <pc:sldMk cId="454509505" sldId="1445"/>
            <ac:picMk id="7" creationId="{EC5B7174-70D6-3981-A85A-9411B626E786}"/>
          </ac:picMkLst>
        </pc:picChg>
        <pc:picChg chg="del">
          <ac:chgData name="Willigen, R.F. van der (Rob)" userId="b43bdd62-7b82-48e9-86cd-c7c10e260c14" providerId="ADAL" clId="{BCB68B27-D68F-4FB0-990B-55145C5907C4}" dt="2023-10-30T14:40:55.924" v="0" actId="478"/>
          <ac:picMkLst>
            <pc:docMk/>
            <pc:sldMk cId="454509505" sldId="1445"/>
            <ac:picMk id="9" creationId="{499E8BE3-0B2E-86E9-1AFE-4EDF62042AB4}"/>
          </ac:picMkLst>
        </pc:picChg>
        <pc:picChg chg="mod">
          <ac:chgData name="Willigen, R.F. van der (Rob)" userId="b43bdd62-7b82-48e9-86cd-c7c10e260c14" providerId="ADAL" clId="{BCB68B27-D68F-4FB0-990B-55145C5907C4}" dt="2023-10-30T19:25:11.573" v="1378" actId="1076"/>
          <ac:picMkLst>
            <pc:docMk/>
            <pc:sldMk cId="454509505" sldId="1445"/>
            <ac:picMk id="2050" creationId="{AC4A256E-1022-8841-929E-D34370032604}"/>
          </ac:picMkLst>
        </pc:picChg>
        <pc:picChg chg="add mod">
          <ac:chgData name="Willigen, R.F. van der (Rob)" userId="b43bdd62-7b82-48e9-86cd-c7c10e260c14" providerId="ADAL" clId="{BCB68B27-D68F-4FB0-990B-55145C5907C4}" dt="2023-10-30T19:25:11.573" v="1378" actId="1076"/>
          <ac:picMkLst>
            <pc:docMk/>
            <pc:sldMk cId="454509505" sldId="1445"/>
            <ac:picMk id="16386" creationId="{15342163-C3F4-48F2-5FC2-748DCD34ECEA}"/>
          </ac:picMkLst>
        </pc:picChg>
        <pc:picChg chg="add mod">
          <ac:chgData name="Willigen, R.F. van der (Rob)" userId="b43bdd62-7b82-48e9-86cd-c7c10e260c14" providerId="ADAL" clId="{BCB68B27-D68F-4FB0-990B-55145C5907C4}" dt="2023-10-30T19:26:52.126" v="1386" actId="1076"/>
          <ac:picMkLst>
            <pc:docMk/>
            <pc:sldMk cId="454509505" sldId="1445"/>
            <ac:picMk id="16388" creationId="{FC3C9493-CB75-2831-E52B-1F49FE4EAEC3}"/>
          </ac:picMkLst>
        </pc:picChg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4065335077" sldId="1557"/>
        </pc:sldMkLst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1336369117" sldId="1558"/>
        </pc:sldMkLst>
      </pc:sldChg>
      <pc:sldChg chg="add">
        <pc:chgData name="Willigen, R.F. van der (Rob)" userId="b43bdd62-7b82-48e9-86cd-c7c10e260c14" providerId="ADAL" clId="{BCB68B27-D68F-4FB0-990B-55145C5907C4}" dt="2023-10-30T15:09:02.220" v="242"/>
        <pc:sldMkLst>
          <pc:docMk/>
          <pc:sldMk cId="1154247341" sldId="1564"/>
        </pc:sldMkLst>
      </pc:sldChg>
      <pc:sldChg chg="addSp delSp modSp add mod ord">
        <pc:chgData name="Willigen, R.F. van der (Rob)" userId="b43bdd62-7b82-48e9-86cd-c7c10e260c14" providerId="ADAL" clId="{BCB68B27-D68F-4FB0-990B-55145C5907C4}" dt="2023-10-30T15:29:42.867" v="571" actId="478"/>
        <pc:sldMkLst>
          <pc:docMk/>
          <pc:sldMk cId="4136981266" sldId="1567"/>
        </pc:sldMkLst>
        <pc:spChg chg="add del mod">
          <ac:chgData name="Willigen, R.F. van der (Rob)" userId="b43bdd62-7b82-48e9-86cd-c7c10e260c14" providerId="ADAL" clId="{BCB68B27-D68F-4FB0-990B-55145C5907C4}" dt="2023-10-30T15:29:39.476" v="570" actId="1076"/>
          <ac:spMkLst>
            <pc:docMk/>
            <pc:sldMk cId="4136981266" sldId="1567"/>
            <ac:spMk id="11" creationId="{825564AF-1A0E-A044-881F-F3590D498495}"/>
          </ac:spMkLst>
        </pc:spChg>
        <pc:spChg chg="add del mod">
          <ac:chgData name="Willigen, R.F. van der (Rob)" userId="b43bdd62-7b82-48e9-86cd-c7c10e260c14" providerId="ADAL" clId="{BCB68B27-D68F-4FB0-990B-55145C5907C4}" dt="2023-10-30T15:29:42.867" v="571" actId="478"/>
          <ac:spMkLst>
            <pc:docMk/>
            <pc:sldMk cId="4136981266" sldId="1567"/>
            <ac:spMk id="15" creationId="{D21900F4-37F8-EE47-8903-7C9EBB8814DA}"/>
          </ac:spMkLst>
        </pc:spChg>
      </pc:sldChg>
      <pc:sldChg chg="add">
        <pc:chgData name="Willigen, R.F. van der (Rob)" userId="b43bdd62-7b82-48e9-86cd-c7c10e260c14" providerId="ADAL" clId="{BCB68B27-D68F-4FB0-990B-55145C5907C4}" dt="2023-10-30T15:09:02.220" v="242"/>
        <pc:sldMkLst>
          <pc:docMk/>
          <pc:sldMk cId="2638180840" sldId="1569"/>
        </pc:sldMkLst>
      </pc:sldChg>
      <pc:sldChg chg="add">
        <pc:chgData name="Willigen, R.F. van der (Rob)" userId="b43bdd62-7b82-48e9-86cd-c7c10e260c14" providerId="ADAL" clId="{BCB68B27-D68F-4FB0-990B-55145C5907C4}" dt="2023-10-30T15:09:02.220" v="242"/>
        <pc:sldMkLst>
          <pc:docMk/>
          <pc:sldMk cId="975178074" sldId="1572"/>
        </pc:sldMkLst>
      </pc:sldChg>
      <pc:sldChg chg="add">
        <pc:chgData name="Willigen, R.F. van der (Rob)" userId="b43bdd62-7b82-48e9-86cd-c7c10e260c14" providerId="ADAL" clId="{BCB68B27-D68F-4FB0-990B-55145C5907C4}" dt="2023-10-30T15:09:02.220" v="242"/>
        <pc:sldMkLst>
          <pc:docMk/>
          <pc:sldMk cId="443994908" sldId="1577"/>
        </pc:sldMkLst>
      </pc:sldChg>
      <pc:sldChg chg="add">
        <pc:chgData name="Willigen, R.F. van der (Rob)" userId="b43bdd62-7b82-48e9-86cd-c7c10e260c14" providerId="ADAL" clId="{BCB68B27-D68F-4FB0-990B-55145C5907C4}" dt="2023-10-30T15:07:52.203" v="238"/>
        <pc:sldMkLst>
          <pc:docMk/>
          <pc:sldMk cId="2631475980" sldId="1581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3664189876" sldId="1755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001923888" sldId="180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474650496" sldId="181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996349909" sldId="1852"/>
        </pc:sldMkLst>
      </pc:sldChg>
      <pc:sldChg chg="addSp delSp modSp mod">
        <pc:chgData name="Willigen, R.F. van der (Rob)" userId="b43bdd62-7b82-48e9-86cd-c7c10e260c14" providerId="ADAL" clId="{BCB68B27-D68F-4FB0-990B-55145C5907C4}" dt="2023-10-30T16:09:22.370" v="772" actId="1076"/>
        <pc:sldMkLst>
          <pc:docMk/>
          <pc:sldMk cId="3780641136" sldId="1861"/>
        </pc:sldMkLst>
        <pc:spChg chg="add mod">
          <ac:chgData name="Willigen, R.F. van der (Rob)" userId="b43bdd62-7b82-48e9-86cd-c7c10e260c14" providerId="ADAL" clId="{BCB68B27-D68F-4FB0-990B-55145C5907C4}" dt="2023-10-30T16:09:22.370" v="772" actId="1076"/>
          <ac:spMkLst>
            <pc:docMk/>
            <pc:sldMk cId="3780641136" sldId="1861"/>
            <ac:spMk id="3" creationId="{98C7D082-F0D3-B7C5-B166-45D3A5587126}"/>
          </ac:spMkLst>
        </pc:spChg>
        <pc:spChg chg="add mod">
          <ac:chgData name="Willigen, R.F. van der (Rob)" userId="b43bdd62-7b82-48e9-86cd-c7c10e260c14" providerId="ADAL" clId="{BCB68B27-D68F-4FB0-990B-55145C5907C4}" dt="2023-10-30T16:08:54.896" v="768" actId="1076"/>
          <ac:spMkLst>
            <pc:docMk/>
            <pc:sldMk cId="3780641136" sldId="1861"/>
            <ac:spMk id="5" creationId="{94DD9212-FC0A-D1FA-0DF3-487B73C2C004}"/>
          </ac:spMkLst>
        </pc:spChg>
        <pc:spChg chg="add mod">
          <ac:chgData name="Willigen, R.F. van der (Rob)" userId="b43bdd62-7b82-48e9-86cd-c7c10e260c14" providerId="ADAL" clId="{BCB68B27-D68F-4FB0-990B-55145C5907C4}" dt="2023-10-30T16:08:49.721" v="767" actId="1076"/>
          <ac:spMkLst>
            <pc:docMk/>
            <pc:sldMk cId="3780641136" sldId="1861"/>
            <ac:spMk id="6" creationId="{F31520CC-D0A4-2308-7E01-A561DCC1B103}"/>
          </ac:spMkLst>
        </pc:spChg>
        <pc:spChg chg="mod">
          <ac:chgData name="Willigen, R.F. van der (Rob)" userId="b43bdd62-7b82-48e9-86cd-c7c10e260c14" providerId="ADAL" clId="{BCB68B27-D68F-4FB0-990B-55145C5907C4}" dt="2023-10-30T16:08:22.316" v="762" actId="20577"/>
          <ac:spMkLst>
            <pc:docMk/>
            <pc:sldMk cId="3780641136" sldId="1861"/>
            <ac:spMk id="13" creationId="{559B3AE0-B68F-A77A-A2E2-0C37010A8895}"/>
          </ac:spMkLst>
        </pc:spChg>
        <pc:spChg chg="del mod">
          <ac:chgData name="Willigen, R.F. van der (Rob)" userId="b43bdd62-7b82-48e9-86cd-c7c10e260c14" providerId="ADAL" clId="{BCB68B27-D68F-4FB0-990B-55145C5907C4}" dt="2023-10-30T15:18:10.587" v="450" actId="478"/>
          <ac:spMkLst>
            <pc:docMk/>
            <pc:sldMk cId="3780641136" sldId="1861"/>
            <ac:spMk id="15" creationId="{27B893C2-0776-A239-54B9-1DF492841441}"/>
          </ac:spMkLst>
        </pc:spChg>
        <pc:picChg chg="add mod">
          <ac:chgData name="Willigen, R.F. van der (Rob)" userId="b43bdd62-7b82-48e9-86cd-c7c10e260c14" providerId="ADAL" clId="{BCB68B27-D68F-4FB0-990B-55145C5907C4}" dt="2023-10-30T16:07:27.647" v="751" actId="1076"/>
          <ac:picMkLst>
            <pc:docMk/>
            <pc:sldMk cId="3780641136" sldId="1861"/>
            <ac:picMk id="2" creationId="{570E290A-AABD-631E-D1D7-065BA15E9070}"/>
          </ac:picMkLst>
        </pc:picChg>
        <pc:picChg chg="mod">
          <ac:chgData name="Willigen, R.F. van der (Rob)" userId="b43bdd62-7b82-48e9-86cd-c7c10e260c14" providerId="ADAL" clId="{BCB68B27-D68F-4FB0-990B-55145C5907C4}" dt="2023-10-30T15:18:44.513" v="458" actId="1076"/>
          <ac:picMkLst>
            <pc:docMk/>
            <pc:sldMk cId="3780641136" sldId="1861"/>
            <ac:picMk id="4" creationId="{615B9CF4-8011-27AD-63DA-333563528B4E}"/>
          </ac:picMkLst>
        </pc:picChg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2997912226" sldId="1864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609960632" sldId="186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324773316" sldId="187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980211802" sldId="1871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726243270" sldId="187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457018506" sldId="1875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094548638" sldId="1878"/>
        </pc:sldMkLst>
      </pc:sldChg>
      <pc:sldChg chg="ord">
        <pc:chgData name="Willigen, R.F. van der (Rob)" userId="b43bdd62-7b82-48e9-86cd-c7c10e260c14" providerId="ADAL" clId="{BCB68B27-D68F-4FB0-990B-55145C5907C4}" dt="2023-10-30T19:44:35.668" v="1507"/>
        <pc:sldMkLst>
          <pc:docMk/>
          <pc:sldMk cId="3952752027" sldId="1879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326252881" sldId="1887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17844564" sldId="190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557362059" sldId="1901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599922303" sldId="191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035005200" sldId="1911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739956028" sldId="191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597975272" sldId="191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910613373" sldId="1914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268587868" sldId="1916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51465107" sldId="1917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24001269" sldId="1918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981538841" sldId="191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691354258" sldId="192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711703970" sldId="192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156273310" sldId="1935"/>
        </pc:sldMkLst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3967285276" sldId="1936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525553923" sldId="1948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3254565858" sldId="1954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1022086354" sldId="1956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4179767770" sldId="1957"/>
        </pc:sldMkLst>
      </pc:sldChg>
      <pc:sldChg chg="del">
        <pc:chgData name="Willigen, R.F. van der (Rob)" userId="b43bdd62-7b82-48e9-86cd-c7c10e260c14" providerId="ADAL" clId="{BCB68B27-D68F-4FB0-990B-55145C5907C4}" dt="2023-10-30T15:07:59.203" v="239" actId="47"/>
        <pc:sldMkLst>
          <pc:docMk/>
          <pc:sldMk cId="2355962246" sldId="195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720877482" sldId="196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783246361" sldId="1966"/>
        </pc:sldMkLst>
      </pc:sldChg>
      <pc:sldChg chg="del">
        <pc:chgData name="Willigen, R.F. van der (Rob)" userId="b43bdd62-7b82-48e9-86cd-c7c10e260c14" providerId="ADAL" clId="{BCB68B27-D68F-4FB0-990B-55145C5907C4}" dt="2023-10-30T15:08:22.811" v="241" actId="47"/>
        <pc:sldMkLst>
          <pc:docMk/>
          <pc:sldMk cId="1921476098" sldId="1968"/>
        </pc:sldMkLst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2228814664" sldId="1972"/>
        </pc:sldMkLst>
      </pc:sldChg>
      <pc:sldChg chg="del">
        <pc:chgData name="Willigen, R.F. van der (Rob)" userId="b43bdd62-7b82-48e9-86cd-c7c10e260c14" providerId="ADAL" clId="{BCB68B27-D68F-4FB0-990B-55145C5907C4}" dt="2023-10-30T15:08:00.839" v="240" actId="47"/>
        <pc:sldMkLst>
          <pc:docMk/>
          <pc:sldMk cId="2309398678" sldId="197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745606269" sldId="1979"/>
        </pc:sldMkLst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3874990387" sldId="1980"/>
        </pc:sldMkLst>
      </pc:sldChg>
      <pc:sldChg chg="modSp del mod">
        <pc:chgData name="Willigen, R.F. van der (Rob)" userId="b43bdd62-7b82-48e9-86cd-c7c10e260c14" providerId="ADAL" clId="{BCB68B27-D68F-4FB0-990B-55145C5907C4}" dt="2023-10-30T15:28:02.953" v="548" actId="47"/>
        <pc:sldMkLst>
          <pc:docMk/>
          <pc:sldMk cId="3144809320" sldId="1983"/>
        </pc:sldMkLst>
        <pc:spChg chg="mod">
          <ac:chgData name="Willigen, R.F. van der (Rob)" userId="b43bdd62-7b82-48e9-86cd-c7c10e260c14" providerId="ADAL" clId="{BCB68B27-D68F-4FB0-990B-55145C5907C4}" dt="2023-10-30T15:18:22.434" v="451" actId="14100"/>
          <ac:spMkLst>
            <pc:docMk/>
            <pc:sldMk cId="3144809320" sldId="1983"/>
            <ac:spMk id="4" creationId="{CD604A6E-1853-7A72-E8E4-464F6D1E759C}"/>
          </ac:spMkLst>
        </pc:spChg>
        <pc:picChg chg="mod">
          <ac:chgData name="Willigen, R.F. van der (Rob)" userId="b43bdd62-7b82-48e9-86cd-c7c10e260c14" providerId="ADAL" clId="{BCB68B27-D68F-4FB0-990B-55145C5907C4}" dt="2023-10-30T15:18:22.434" v="451" actId="14100"/>
          <ac:picMkLst>
            <pc:docMk/>
            <pc:sldMk cId="3144809320" sldId="1983"/>
            <ac:picMk id="2" creationId="{6A73C240-69A9-77D4-9950-D5742963B4A9}"/>
          </ac:picMkLst>
        </pc:picChg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293356071" sldId="1984"/>
        </pc:sldMkLst>
      </pc:sldChg>
      <pc:sldChg chg="del">
        <pc:chgData name="Willigen, R.F. van der (Rob)" userId="b43bdd62-7b82-48e9-86cd-c7c10e260c14" providerId="ADAL" clId="{BCB68B27-D68F-4FB0-990B-55145C5907C4}" dt="2023-10-30T15:00:42.965" v="153" actId="47"/>
        <pc:sldMkLst>
          <pc:docMk/>
          <pc:sldMk cId="4021045386" sldId="1987"/>
        </pc:sldMkLst>
      </pc:sldChg>
      <pc:sldChg chg="addSp delSp modSp mod ord">
        <pc:chgData name="Willigen, R.F. van der (Rob)" userId="b43bdd62-7b82-48e9-86cd-c7c10e260c14" providerId="ADAL" clId="{BCB68B27-D68F-4FB0-990B-55145C5907C4}" dt="2023-10-30T18:34:07.950" v="1136" actId="1076"/>
        <pc:sldMkLst>
          <pc:docMk/>
          <pc:sldMk cId="3120627163" sldId="1991"/>
        </pc:sldMkLst>
        <pc:spChg chg="add mod">
          <ac:chgData name="Willigen, R.F. van der (Rob)" userId="b43bdd62-7b82-48e9-86cd-c7c10e260c14" providerId="ADAL" clId="{BCB68B27-D68F-4FB0-990B-55145C5907C4}" dt="2023-10-30T16:45:00.879" v="1081" actId="1076"/>
          <ac:spMkLst>
            <pc:docMk/>
            <pc:sldMk cId="3120627163" sldId="1991"/>
            <ac:spMk id="7" creationId="{382156E2-B9CF-10F3-0292-90DE546C4CB8}"/>
          </ac:spMkLst>
        </pc:spChg>
        <pc:spChg chg="mod">
          <ac:chgData name="Willigen, R.F. van der (Rob)" userId="b43bdd62-7b82-48e9-86cd-c7c10e260c14" providerId="ADAL" clId="{BCB68B27-D68F-4FB0-990B-55145C5907C4}" dt="2023-10-30T18:33:59.758" v="1134" actId="1076"/>
          <ac:spMkLst>
            <pc:docMk/>
            <pc:sldMk cId="3120627163" sldId="1991"/>
            <ac:spMk id="8" creationId="{00000000-0000-0000-0000-000000000000}"/>
          </ac:spMkLst>
        </pc:spChg>
        <pc:spChg chg="add del mod">
          <ac:chgData name="Willigen, R.F. van der (Rob)" userId="b43bdd62-7b82-48e9-86cd-c7c10e260c14" providerId="ADAL" clId="{BCB68B27-D68F-4FB0-990B-55145C5907C4}" dt="2023-10-30T16:48:13.769" v="1089" actId="478"/>
          <ac:spMkLst>
            <pc:docMk/>
            <pc:sldMk cId="3120627163" sldId="1991"/>
            <ac:spMk id="10" creationId="{E9883D0C-60F4-CEB9-F5AD-1EDA930DFA5A}"/>
          </ac:spMkLst>
        </pc:spChg>
        <pc:spChg chg="add mod">
          <ac:chgData name="Willigen, R.F. van der (Rob)" userId="b43bdd62-7b82-48e9-86cd-c7c10e260c14" providerId="ADAL" clId="{BCB68B27-D68F-4FB0-990B-55145C5907C4}" dt="2023-10-30T16:50:47.328" v="1093" actId="1076"/>
          <ac:spMkLst>
            <pc:docMk/>
            <pc:sldMk cId="3120627163" sldId="1991"/>
            <ac:spMk id="12" creationId="{FF1FCA74-0CCD-AA68-F09F-F8C400EE700E}"/>
          </ac:spMkLst>
        </pc:spChg>
        <pc:spChg chg="add mod">
          <ac:chgData name="Willigen, R.F. van der (Rob)" userId="b43bdd62-7b82-48e9-86cd-c7c10e260c14" providerId="ADAL" clId="{BCB68B27-D68F-4FB0-990B-55145C5907C4}" dt="2023-10-30T18:34:07.950" v="1136" actId="1076"/>
          <ac:spMkLst>
            <pc:docMk/>
            <pc:sldMk cId="3120627163" sldId="1991"/>
            <ac:spMk id="13" creationId="{78C3195F-E107-EE3F-820F-04E2CCBB5BD4}"/>
          </ac:spMkLst>
        </pc:spChg>
        <pc:grpChg chg="mod">
          <ac:chgData name="Willigen, R.F. van der (Rob)" userId="b43bdd62-7b82-48e9-86cd-c7c10e260c14" providerId="ADAL" clId="{BCB68B27-D68F-4FB0-990B-55145C5907C4}" dt="2023-10-30T18:33:56.715" v="1133" actId="1076"/>
          <ac:grpSpMkLst>
            <pc:docMk/>
            <pc:sldMk cId="3120627163" sldId="1991"/>
            <ac:grpSpMk id="4" creationId="{00000000-0000-0000-0000-000000000000}"/>
          </ac:grpSpMkLst>
        </pc:grpChg>
        <pc:picChg chg="add mod">
          <ac:chgData name="Willigen, R.F. van der (Rob)" userId="b43bdd62-7b82-48e9-86cd-c7c10e260c14" providerId="ADAL" clId="{BCB68B27-D68F-4FB0-990B-55145C5907C4}" dt="2023-10-30T18:34:03.685" v="1135" actId="14100"/>
          <ac:picMkLst>
            <pc:docMk/>
            <pc:sldMk cId="3120627163" sldId="1991"/>
            <ac:picMk id="14" creationId="{1A863FCE-88EB-F3CB-C8A1-11ECAD3190B6}"/>
          </ac:picMkLst>
        </pc:picChg>
      </pc:sldChg>
      <pc:sldChg chg="del">
        <pc:chgData name="Willigen, R.F. van der (Rob)" userId="b43bdd62-7b82-48e9-86cd-c7c10e260c14" providerId="ADAL" clId="{BCB68B27-D68F-4FB0-990B-55145C5907C4}" dt="2023-10-30T15:31:33.618" v="582" actId="47"/>
        <pc:sldMkLst>
          <pc:docMk/>
          <pc:sldMk cId="1806392458" sldId="199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404388238" sldId="199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821547965" sldId="1995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516414996" sldId="1996"/>
        </pc:sldMkLst>
      </pc:sldChg>
      <pc:sldChg chg="del">
        <pc:chgData name="Willigen, R.F. van der (Rob)" userId="b43bdd62-7b82-48e9-86cd-c7c10e260c14" providerId="ADAL" clId="{BCB68B27-D68F-4FB0-990B-55145C5907C4}" dt="2023-10-30T15:31:35.155" v="583" actId="47"/>
        <pc:sldMkLst>
          <pc:docMk/>
          <pc:sldMk cId="3960494341" sldId="1997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928399175" sldId="1998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730383901" sldId="199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081298573" sldId="200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419222892" sldId="2001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869243703" sldId="200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375534003" sldId="2003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653605927" sldId="2004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965447764" sldId="2005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673339219" sldId="2006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009749211" sldId="2007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905310073" sldId="200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94033978" sldId="201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658287487" sldId="2011"/>
        </pc:sldMkLst>
      </pc:sldChg>
      <pc:sldChg chg="addSp delSp modSp mod ord">
        <pc:chgData name="Willigen, R.F. van der (Rob)" userId="b43bdd62-7b82-48e9-86cd-c7c10e260c14" providerId="ADAL" clId="{BCB68B27-D68F-4FB0-990B-55145C5907C4}" dt="2023-10-30T18:24:12.821" v="1114" actId="1076"/>
        <pc:sldMkLst>
          <pc:docMk/>
          <pc:sldMk cId="1042985023" sldId="2012"/>
        </pc:sldMkLst>
        <pc:spChg chg="del">
          <ac:chgData name="Willigen, R.F. van der (Rob)" userId="b43bdd62-7b82-48e9-86cd-c7c10e260c14" providerId="ADAL" clId="{BCB68B27-D68F-4FB0-990B-55145C5907C4}" dt="2023-10-30T14:42:23.596" v="5" actId="478"/>
          <ac:spMkLst>
            <pc:docMk/>
            <pc:sldMk cId="1042985023" sldId="2012"/>
            <ac:spMk id="3" creationId="{A8B6E89D-27D7-5ED4-C3C2-5E8A3E288134}"/>
          </ac:spMkLst>
        </pc:spChg>
        <pc:graphicFrameChg chg="add mod">
          <ac:chgData name="Willigen, R.F. van der (Rob)" userId="b43bdd62-7b82-48e9-86cd-c7c10e260c14" providerId="ADAL" clId="{BCB68B27-D68F-4FB0-990B-55145C5907C4}" dt="2023-10-30T18:24:11.157" v="1113" actId="1076"/>
          <ac:graphicFrameMkLst>
            <pc:docMk/>
            <pc:sldMk cId="1042985023" sldId="2012"/>
            <ac:graphicFrameMk id="2" creationId="{53A2DDCC-7A6D-8419-3EF7-B42ABA092BB6}"/>
          </ac:graphicFrameMkLst>
        </pc:graphicFrameChg>
        <pc:picChg chg="del">
          <ac:chgData name="Willigen, R.F. van der (Rob)" userId="b43bdd62-7b82-48e9-86cd-c7c10e260c14" providerId="ADAL" clId="{BCB68B27-D68F-4FB0-990B-55145C5907C4}" dt="2023-10-30T14:42:21.141" v="3" actId="478"/>
          <ac:picMkLst>
            <pc:docMk/>
            <pc:sldMk cId="1042985023" sldId="2012"/>
            <ac:picMk id="5" creationId="{5F71BBDA-D8A5-7B1A-324D-5E030EE51043}"/>
          </ac:picMkLst>
        </pc:picChg>
        <pc:picChg chg="del">
          <ac:chgData name="Willigen, R.F. van der (Rob)" userId="b43bdd62-7b82-48e9-86cd-c7c10e260c14" providerId="ADAL" clId="{BCB68B27-D68F-4FB0-990B-55145C5907C4}" dt="2023-10-30T14:42:22.073" v="4" actId="478"/>
          <ac:picMkLst>
            <pc:docMk/>
            <pc:sldMk cId="1042985023" sldId="2012"/>
            <ac:picMk id="6" creationId="{42A7AE33-33A3-7AD3-8810-5BE0C9698685}"/>
          </ac:picMkLst>
        </pc:picChg>
        <pc:picChg chg="add mod">
          <ac:chgData name="Willigen, R.F. van der (Rob)" userId="b43bdd62-7b82-48e9-86cd-c7c10e260c14" providerId="ADAL" clId="{BCB68B27-D68F-4FB0-990B-55145C5907C4}" dt="2023-10-30T18:24:07.167" v="1111" actId="1076"/>
          <ac:picMkLst>
            <pc:docMk/>
            <pc:sldMk cId="1042985023" sldId="2012"/>
            <ac:picMk id="7" creationId="{4302DF74-7EE7-7CBB-F144-96337B24D5EA}"/>
          </ac:picMkLst>
        </pc:picChg>
        <pc:picChg chg="add mod">
          <ac:chgData name="Willigen, R.F. van der (Rob)" userId="b43bdd62-7b82-48e9-86cd-c7c10e260c14" providerId="ADAL" clId="{BCB68B27-D68F-4FB0-990B-55145C5907C4}" dt="2023-10-30T18:24:12.821" v="1114" actId="1076"/>
          <ac:picMkLst>
            <pc:docMk/>
            <pc:sldMk cId="1042985023" sldId="2012"/>
            <ac:picMk id="8" creationId="{7F59C5AD-CBC2-E4A8-4278-528607D2838B}"/>
          </ac:picMkLst>
        </pc:picChg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185670973" sldId="2016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737399939" sldId="2017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282199978" sldId="2018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3067417646" sldId="2019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287395421" sldId="2020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4045131426" sldId="2021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2500261392" sldId="2022"/>
        </pc:sldMkLst>
      </pc:sldChg>
      <pc:sldChg chg="del">
        <pc:chgData name="Willigen, R.F. van der (Rob)" userId="b43bdd62-7b82-48e9-86cd-c7c10e260c14" providerId="ADAL" clId="{BCB68B27-D68F-4FB0-990B-55145C5907C4}" dt="2023-10-30T15:00:51.678" v="154" actId="47"/>
        <pc:sldMkLst>
          <pc:docMk/>
          <pc:sldMk cId="1426449489" sldId="2023"/>
        </pc:sldMkLst>
      </pc:sldChg>
      <pc:sldChg chg="del">
        <pc:chgData name="Willigen, R.F. van der (Rob)" userId="b43bdd62-7b82-48e9-86cd-c7c10e260c14" providerId="ADAL" clId="{BCB68B27-D68F-4FB0-990B-55145C5907C4}" dt="2023-10-30T15:00:21.214" v="152" actId="47"/>
        <pc:sldMkLst>
          <pc:docMk/>
          <pc:sldMk cId="1323161057" sldId="2024"/>
        </pc:sldMkLst>
      </pc:sldChg>
      <pc:sldChg chg="addSp delSp modSp add mod">
        <pc:chgData name="Willigen, R.F. van der (Rob)" userId="b43bdd62-7b82-48e9-86cd-c7c10e260c14" providerId="ADAL" clId="{BCB68B27-D68F-4FB0-990B-55145C5907C4}" dt="2023-10-30T14:54:03.921" v="96" actId="478"/>
        <pc:sldMkLst>
          <pc:docMk/>
          <pc:sldMk cId="2000834852" sldId="2025"/>
        </pc:sldMkLst>
        <pc:spChg chg="add mod">
          <ac:chgData name="Willigen, R.F. van der (Rob)" userId="b43bdd62-7b82-48e9-86cd-c7c10e260c14" providerId="ADAL" clId="{BCB68B27-D68F-4FB0-990B-55145C5907C4}" dt="2023-10-30T14:52:08.019" v="68" actId="1076"/>
          <ac:spMkLst>
            <pc:docMk/>
            <pc:sldMk cId="2000834852" sldId="2025"/>
            <ac:spMk id="6" creationId="{246D1584-A153-3683-3B6B-FF535CBDC679}"/>
          </ac:spMkLst>
        </pc:spChg>
        <pc:spChg chg="add del mod">
          <ac:chgData name="Willigen, R.F. van der (Rob)" userId="b43bdd62-7b82-48e9-86cd-c7c10e260c14" providerId="ADAL" clId="{BCB68B27-D68F-4FB0-990B-55145C5907C4}" dt="2023-10-30T14:47:48.412" v="24" actId="478"/>
          <ac:spMkLst>
            <pc:docMk/>
            <pc:sldMk cId="2000834852" sldId="2025"/>
            <ac:spMk id="7" creationId="{775AD0C4-6E40-F1AC-83A8-B51729B2ACC8}"/>
          </ac:spMkLst>
        </pc:spChg>
        <pc:spChg chg="add mod">
          <ac:chgData name="Willigen, R.F. van der (Rob)" userId="b43bdd62-7b82-48e9-86cd-c7c10e260c14" providerId="ADAL" clId="{BCB68B27-D68F-4FB0-990B-55145C5907C4}" dt="2023-10-30T14:53:11.105" v="87" actId="20577"/>
          <ac:spMkLst>
            <pc:docMk/>
            <pc:sldMk cId="2000834852" sldId="2025"/>
            <ac:spMk id="8" creationId="{F4ED7CCE-1A9E-0BD9-D3A8-F9BADE073C28}"/>
          </ac:spMkLst>
        </pc:spChg>
        <pc:spChg chg="add del mod">
          <ac:chgData name="Willigen, R.F. van der (Rob)" userId="b43bdd62-7b82-48e9-86cd-c7c10e260c14" providerId="ADAL" clId="{BCB68B27-D68F-4FB0-990B-55145C5907C4}" dt="2023-10-30T14:54:03.921" v="96" actId="478"/>
          <ac:spMkLst>
            <pc:docMk/>
            <pc:sldMk cId="2000834852" sldId="2025"/>
            <ac:spMk id="9" creationId="{0F90E7FB-6C3D-32C4-59EF-041B952473A1}"/>
          </ac:spMkLst>
        </pc:spChg>
        <pc:graphicFrameChg chg="del">
          <ac:chgData name="Willigen, R.F. van der (Rob)" userId="b43bdd62-7b82-48e9-86cd-c7c10e260c14" providerId="ADAL" clId="{BCB68B27-D68F-4FB0-990B-55145C5907C4}" dt="2023-10-30T14:43:16.951" v="8" actId="478"/>
          <ac:graphicFrameMkLst>
            <pc:docMk/>
            <pc:sldMk cId="2000834852" sldId="2025"/>
            <ac:graphicFrameMk id="2" creationId="{53A2DDCC-7A6D-8419-3EF7-B42ABA092BB6}"/>
          </ac:graphicFrameMkLst>
        </pc:graphicFrameChg>
        <pc:picChg chg="add del mod">
          <ac:chgData name="Willigen, R.F. van der (Rob)" userId="b43bdd62-7b82-48e9-86cd-c7c10e260c14" providerId="ADAL" clId="{BCB68B27-D68F-4FB0-990B-55145C5907C4}" dt="2023-10-30T14:47:24.172" v="21" actId="478"/>
          <ac:picMkLst>
            <pc:docMk/>
            <pc:sldMk cId="2000834852" sldId="2025"/>
            <ac:picMk id="3" creationId="{B5D58D4E-902F-3B06-4B57-F8D1CCF18B37}"/>
          </ac:picMkLst>
        </pc:picChg>
        <pc:picChg chg="add del mod">
          <ac:chgData name="Willigen, R.F. van der (Rob)" userId="b43bdd62-7b82-48e9-86cd-c7c10e260c14" providerId="ADAL" clId="{BCB68B27-D68F-4FB0-990B-55145C5907C4}" dt="2023-10-30T14:46:02.059" v="20" actId="478"/>
          <ac:picMkLst>
            <pc:docMk/>
            <pc:sldMk cId="2000834852" sldId="2025"/>
            <ac:picMk id="5" creationId="{15973118-C927-09F3-3E55-4BA0DDB29F1B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5:28:35.020" v="558"/>
        <pc:sldMkLst>
          <pc:docMk/>
          <pc:sldMk cId="3472846364" sldId="2026"/>
        </pc:sldMkLst>
        <pc:spChg chg="add mod">
          <ac:chgData name="Willigen, R.F. van der (Rob)" userId="b43bdd62-7b82-48e9-86cd-c7c10e260c14" providerId="ADAL" clId="{BCB68B27-D68F-4FB0-990B-55145C5907C4}" dt="2023-10-30T14:58:00.569" v="137" actId="1076"/>
          <ac:spMkLst>
            <pc:docMk/>
            <pc:sldMk cId="3472846364" sldId="2026"/>
            <ac:spMk id="2" creationId="{E9F32786-F452-AA91-53F7-F65427D660EE}"/>
          </ac:spMkLst>
        </pc:spChg>
        <pc:spChg chg="add mod">
          <ac:chgData name="Willigen, R.F. van der (Rob)" userId="b43bdd62-7b82-48e9-86cd-c7c10e260c14" providerId="ADAL" clId="{BCB68B27-D68F-4FB0-990B-55145C5907C4}" dt="2023-10-30T14:57:53.584" v="136" actId="1076"/>
          <ac:spMkLst>
            <pc:docMk/>
            <pc:sldMk cId="3472846364" sldId="2026"/>
            <ac:spMk id="5" creationId="{A0381D16-CEBA-3C5E-420E-A8005DDDEADE}"/>
          </ac:spMkLst>
        </pc:spChg>
        <pc:picChg chg="del">
          <ac:chgData name="Willigen, R.F. van der (Rob)" userId="b43bdd62-7b82-48e9-86cd-c7c10e260c14" providerId="ADAL" clId="{BCB68B27-D68F-4FB0-990B-55145C5907C4}" dt="2023-10-30T14:56:21.569" v="122" actId="478"/>
          <ac:picMkLst>
            <pc:docMk/>
            <pc:sldMk cId="3472846364" sldId="2026"/>
            <ac:picMk id="3" creationId="{B5D58D4E-902F-3B06-4B57-F8D1CCF18B37}"/>
          </ac:picMkLst>
        </pc:picChg>
      </pc:sldChg>
      <pc:sldChg chg="addSp delSp modSp add del mod">
        <pc:chgData name="Willigen, R.F. van der (Rob)" userId="b43bdd62-7b82-48e9-86cd-c7c10e260c14" providerId="ADAL" clId="{BCB68B27-D68F-4FB0-990B-55145C5907C4}" dt="2023-10-30T14:54:07.952" v="97" actId="47"/>
        <pc:sldMkLst>
          <pc:docMk/>
          <pc:sldMk cId="509329040" sldId="2027"/>
        </pc:sldMkLst>
        <pc:spChg chg="del">
          <ac:chgData name="Willigen, R.F. van der (Rob)" userId="b43bdd62-7b82-48e9-86cd-c7c10e260c14" providerId="ADAL" clId="{BCB68B27-D68F-4FB0-990B-55145C5907C4}" dt="2023-10-30T14:53:34.295" v="89" actId="478"/>
          <ac:spMkLst>
            <pc:docMk/>
            <pc:sldMk cId="509329040" sldId="2027"/>
            <ac:spMk id="6" creationId="{246D1584-A153-3683-3B6B-FF535CBDC679}"/>
          </ac:spMkLst>
        </pc:spChg>
        <pc:graphicFrameChg chg="add del mod">
          <ac:chgData name="Willigen, R.F. van der (Rob)" userId="b43bdd62-7b82-48e9-86cd-c7c10e260c14" providerId="ADAL" clId="{BCB68B27-D68F-4FB0-990B-55145C5907C4}" dt="2023-10-30T14:53:39.727" v="92"/>
          <ac:graphicFrameMkLst>
            <pc:docMk/>
            <pc:sldMk cId="509329040" sldId="2027"/>
            <ac:graphicFrameMk id="2" creationId="{9ACE35BA-32F3-CE70-2745-D13ABABA8FFE}"/>
          </ac:graphicFrameMkLst>
        </pc:graphicFrameChg>
      </pc:sldChg>
      <pc:sldChg chg="delSp modSp add mod ord">
        <pc:chgData name="Willigen, R.F. van der (Rob)" userId="b43bdd62-7b82-48e9-86cd-c7c10e260c14" providerId="ADAL" clId="{BCB68B27-D68F-4FB0-990B-55145C5907C4}" dt="2023-10-30T15:09:10.937" v="244"/>
        <pc:sldMkLst>
          <pc:docMk/>
          <pc:sldMk cId="638025205" sldId="2028"/>
        </pc:sldMkLst>
        <pc:spChg chg="mod">
          <ac:chgData name="Willigen, R.F. van der (Rob)" userId="b43bdd62-7b82-48e9-86cd-c7c10e260c14" providerId="ADAL" clId="{BCB68B27-D68F-4FB0-990B-55145C5907C4}" dt="2023-10-30T14:55:57.024" v="119" actId="20577"/>
          <ac:spMkLst>
            <pc:docMk/>
            <pc:sldMk cId="638025205" sldId="2028"/>
            <ac:spMk id="6" creationId="{246D1584-A153-3683-3B6B-FF535CBDC679}"/>
          </ac:spMkLst>
        </pc:spChg>
        <pc:spChg chg="del">
          <ac:chgData name="Willigen, R.F. van der (Rob)" userId="b43bdd62-7b82-48e9-86cd-c7c10e260c14" providerId="ADAL" clId="{BCB68B27-D68F-4FB0-990B-55145C5907C4}" dt="2023-10-30T14:54:14.316" v="98" actId="478"/>
          <ac:spMkLst>
            <pc:docMk/>
            <pc:sldMk cId="638025205" sldId="2028"/>
            <ac:spMk id="8" creationId="{F4ED7CCE-1A9E-0BD9-D3A8-F9BADE073C28}"/>
          </ac:spMkLst>
        </pc:spChg>
        <pc:spChg chg="mod">
          <ac:chgData name="Willigen, R.F. van der (Rob)" userId="b43bdd62-7b82-48e9-86cd-c7c10e260c14" providerId="ADAL" clId="{BCB68B27-D68F-4FB0-990B-55145C5907C4}" dt="2023-10-30T14:56:07.924" v="121" actId="207"/>
          <ac:spMkLst>
            <pc:docMk/>
            <pc:sldMk cId="638025205" sldId="2028"/>
            <ac:spMk id="9" creationId="{0F90E7FB-6C3D-32C4-59EF-041B952473A1}"/>
          </ac:spMkLst>
        </pc:spChg>
      </pc:sldChg>
      <pc:sldChg chg="addSp delSp modSp add mod ord">
        <pc:chgData name="Willigen, R.F. van der (Rob)" userId="b43bdd62-7b82-48e9-86cd-c7c10e260c14" providerId="ADAL" clId="{BCB68B27-D68F-4FB0-990B-55145C5907C4}" dt="2023-10-30T15:28:35.020" v="558"/>
        <pc:sldMkLst>
          <pc:docMk/>
          <pc:sldMk cId="3446277444" sldId="2029"/>
        </pc:sldMkLst>
        <pc:spChg chg="del mod">
          <ac:chgData name="Willigen, R.F. van der (Rob)" userId="b43bdd62-7b82-48e9-86cd-c7c10e260c14" providerId="ADAL" clId="{BCB68B27-D68F-4FB0-990B-55145C5907C4}" dt="2023-10-30T14:58:29.214" v="141" actId="478"/>
          <ac:spMkLst>
            <pc:docMk/>
            <pc:sldMk cId="3446277444" sldId="2029"/>
            <ac:spMk id="2" creationId="{E9F32786-F452-AA91-53F7-F65427D660EE}"/>
          </ac:spMkLst>
        </pc:spChg>
        <pc:spChg chg="add mod">
          <ac:chgData name="Willigen, R.F. van der (Rob)" userId="b43bdd62-7b82-48e9-86cd-c7c10e260c14" providerId="ADAL" clId="{BCB68B27-D68F-4FB0-990B-55145C5907C4}" dt="2023-10-30T14:58:59.198" v="150" actId="5793"/>
          <ac:spMkLst>
            <pc:docMk/>
            <pc:sldMk cId="3446277444" sldId="2029"/>
            <ac:spMk id="3" creationId="{4DF99176-3A2F-BC45-8467-AAA402D1386B}"/>
          </ac:spMkLst>
        </pc:spChg>
      </pc:sldChg>
      <pc:sldChg chg="add del">
        <pc:chgData name="Willigen, R.F. van der (Rob)" userId="b43bdd62-7b82-48e9-86cd-c7c10e260c14" providerId="ADAL" clId="{BCB68B27-D68F-4FB0-990B-55145C5907C4}" dt="2023-10-30T15:03:08.717" v="228" actId="47"/>
        <pc:sldMkLst>
          <pc:docMk/>
          <pc:sldMk cId="514788039" sldId="2030"/>
        </pc:sldMkLst>
      </pc:sldChg>
      <pc:sldChg chg="add del">
        <pc:chgData name="Willigen, R.F. van der (Rob)" userId="b43bdd62-7b82-48e9-86cd-c7c10e260c14" providerId="ADAL" clId="{BCB68B27-D68F-4FB0-990B-55145C5907C4}" dt="2023-10-30T14:59:04.048" v="151" actId="47"/>
        <pc:sldMkLst>
          <pc:docMk/>
          <pc:sldMk cId="2288544104" sldId="2030"/>
        </pc:sldMkLst>
      </pc:sldChg>
      <pc:sldChg chg="addSp delSp modSp add mod ord">
        <pc:chgData name="Willigen, R.F. van der (Rob)" userId="b43bdd62-7b82-48e9-86cd-c7c10e260c14" providerId="ADAL" clId="{BCB68B27-D68F-4FB0-990B-55145C5907C4}" dt="2023-10-30T15:29:08.655" v="562"/>
        <pc:sldMkLst>
          <pc:docMk/>
          <pc:sldMk cId="1105244897" sldId="2031"/>
        </pc:sldMkLst>
        <pc:spChg chg="add del mod">
          <ac:chgData name="Willigen, R.F. van der (Rob)" userId="b43bdd62-7b82-48e9-86cd-c7c10e260c14" providerId="ADAL" clId="{BCB68B27-D68F-4FB0-990B-55145C5907C4}" dt="2023-10-30T15:02:18.036" v="165" actId="478"/>
          <ac:spMkLst>
            <pc:docMk/>
            <pc:sldMk cId="1105244897" sldId="2031"/>
            <ac:spMk id="2" creationId="{E2C2D691-BA65-A71C-5D74-D127F7901444}"/>
          </ac:spMkLst>
        </pc:spChg>
        <pc:spChg chg="del">
          <ac:chgData name="Willigen, R.F. van der (Rob)" userId="b43bdd62-7b82-48e9-86cd-c7c10e260c14" providerId="ADAL" clId="{BCB68B27-D68F-4FB0-990B-55145C5907C4}" dt="2023-10-30T15:01:18.395" v="157" actId="478"/>
          <ac:spMkLst>
            <pc:docMk/>
            <pc:sldMk cId="1105244897" sldId="2031"/>
            <ac:spMk id="3" creationId="{4DF99176-3A2F-BC45-8467-AAA402D1386B}"/>
          </ac:spMkLst>
        </pc:spChg>
        <pc:spChg chg="mod">
          <ac:chgData name="Willigen, R.F. van der (Rob)" userId="b43bdd62-7b82-48e9-86cd-c7c10e260c14" providerId="ADAL" clId="{BCB68B27-D68F-4FB0-990B-55145C5907C4}" dt="2023-10-30T15:01:38.602" v="159" actId="14100"/>
          <ac:spMkLst>
            <pc:docMk/>
            <pc:sldMk cId="1105244897" sldId="2031"/>
            <ac:spMk id="5" creationId="{A0381D16-CEBA-3C5E-420E-A8005DDDEADE}"/>
          </ac:spMkLst>
        </pc:spChg>
        <pc:spChg chg="add mod">
          <ac:chgData name="Willigen, R.F. van der (Rob)" userId="b43bdd62-7b82-48e9-86cd-c7c10e260c14" providerId="ADAL" clId="{BCB68B27-D68F-4FB0-990B-55145C5907C4}" dt="2023-10-30T15:02:50.816" v="227" actId="1035"/>
          <ac:spMkLst>
            <pc:docMk/>
            <pc:sldMk cId="1105244897" sldId="2031"/>
            <ac:spMk id="6" creationId="{797FFFFC-BCE3-3FB1-66E6-E672601147F9}"/>
          </ac:spMkLst>
        </pc:spChg>
        <pc:picChg chg="add mod">
          <ac:chgData name="Willigen, R.F. van der (Rob)" userId="b43bdd62-7b82-48e9-86cd-c7c10e260c14" providerId="ADAL" clId="{BCB68B27-D68F-4FB0-990B-55145C5907C4}" dt="2023-10-30T15:02:50.816" v="227" actId="1035"/>
          <ac:picMkLst>
            <pc:docMk/>
            <pc:sldMk cId="1105244897" sldId="2031"/>
            <ac:picMk id="7" creationId="{270B2295-3F86-FEB9-DC7C-CF45853698A6}"/>
          </ac:picMkLst>
        </pc:picChg>
        <pc:picChg chg="add mod">
          <ac:chgData name="Willigen, R.F. van der (Rob)" userId="b43bdd62-7b82-48e9-86cd-c7c10e260c14" providerId="ADAL" clId="{BCB68B27-D68F-4FB0-990B-55145C5907C4}" dt="2023-10-30T15:02:50.816" v="227" actId="1035"/>
          <ac:picMkLst>
            <pc:docMk/>
            <pc:sldMk cId="1105244897" sldId="2031"/>
            <ac:picMk id="8" creationId="{FF4B883F-B717-EEBC-FB1B-288701AF904E}"/>
          </ac:picMkLst>
        </pc:picChg>
      </pc:sldChg>
      <pc:sldChg chg="delSp add del mod">
        <pc:chgData name="Willigen, R.F. van der (Rob)" userId="b43bdd62-7b82-48e9-86cd-c7c10e260c14" providerId="ADAL" clId="{BCB68B27-D68F-4FB0-990B-55145C5907C4}" dt="2023-10-30T15:09:56.520" v="253" actId="47"/>
        <pc:sldMkLst>
          <pc:docMk/>
          <pc:sldMk cId="3875556275" sldId="2032"/>
        </pc:sldMkLst>
        <pc:graphicFrameChg chg="del">
          <ac:chgData name="Willigen, R.F. van der (Rob)" userId="b43bdd62-7b82-48e9-86cd-c7c10e260c14" providerId="ADAL" clId="{BCB68B27-D68F-4FB0-990B-55145C5907C4}" dt="2023-10-30T15:03:22.534" v="230" actId="478"/>
          <ac:graphicFrameMkLst>
            <pc:docMk/>
            <pc:sldMk cId="3875556275" sldId="2032"/>
            <ac:graphicFrameMk id="2" creationId="{53A2DDCC-7A6D-8419-3EF7-B42ABA092BB6}"/>
          </ac:graphicFrameMkLst>
        </pc:graphicFrameChg>
      </pc:sldChg>
      <pc:sldChg chg="add del">
        <pc:chgData name="Willigen, R.F. van der (Rob)" userId="b43bdd62-7b82-48e9-86cd-c7c10e260c14" providerId="ADAL" clId="{BCB68B27-D68F-4FB0-990B-55145C5907C4}" dt="2023-10-30T15:09:57.236" v="254" actId="47"/>
        <pc:sldMkLst>
          <pc:docMk/>
          <pc:sldMk cId="3887300589" sldId="2033"/>
        </pc:sldMkLst>
      </pc:sldChg>
      <pc:sldChg chg="add del">
        <pc:chgData name="Willigen, R.F. van der (Rob)" userId="b43bdd62-7b82-48e9-86cd-c7c10e260c14" providerId="ADAL" clId="{BCB68B27-D68F-4FB0-990B-55145C5907C4}" dt="2023-10-30T15:09:58.038" v="255" actId="47"/>
        <pc:sldMkLst>
          <pc:docMk/>
          <pc:sldMk cId="1285513594" sldId="2034"/>
        </pc:sldMkLst>
      </pc:sldChg>
      <pc:sldChg chg="add del">
        <pc:chgData name="Willigen, R.F. van der (Rob)" userId="b43bdd62-7b82-48e9-86cd-c7c10e260c14" providerId="ADAL" clId="{BCB68B27-D68F-4FB0-990B-55145C5907C4}" dt="2023-10-30T15:09:58.737" v="256" actId="47"/>
        <pc:sldMkLst>
          <pc:docMk/>
          <pc:sldMk cId="2916695342" sldId="2035"/>
        </pc:sldMkLst>
      </pc:sldChg>
      <pc:sldChg chg="add del">
        <pc:chgData name="Willigen, R.F. van der (Rob)" userId="b43bdd62-7b82-48e9-86cd-c7c10e260c14" providerId="ADAL" clId="{BCB68B27-D68F-4FB0-990B-55145C5907C4}" dt="2023-10-30T15:09:59.371" v="257" actId="47"/>
        <pc:sldMkLst>
          <pc:docMk/>
          <pc:sldMk cId="4005458102" sldId="2036"/>
        </pc:sldMkLst>
      </pc:sldChg>
      <pc:sldChg chg="addSp modSp add del mod ord">
        <pc:chgData name="Willigen, R.F. van der (Rob)" userId="b43bdd62-7b82-48e9-86cd-c7c10e260c14" providerId="ADAL" clId="{BCB68B27-D68F-4FB0-990B-55145C5907C4}" dt="2023-10-30T18:44:00.781" v="1204" actId="47"/>
        <pc:sldMkLst>
          <pc:docMk/>
          <pc:sldMk cId="2281157420" sldId="2037"/>
        </pc:sldMkLst>
        <pc:picChg chg="add mod">
          <ac:chgData name="Willigen, R.F. van der (Rob)" userId="b43bdd62-7b82-48e9-86cd-c7c10e260c14" providerId="ADAL" clId="{BCB68B27-D68F-4FB0-990B-55145C5907C4}" dt="2023-10-30T18:36:51.598" v="1143" actId="1076"/>
          <ac:picMkLst>
            <pc:docMk/>
            <pc:sldMk cId="2281157420" sldId="2037"/>
            <ac:picMk id="2" creationId="{2B3AEA8B-597C-5207-0B3B-9A6D3D5C1014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5:12:25.939" v="295"/>
        <pc:sldMkLst>
          <pc:docMk/>
          <pc:sldMk cId="242003381" sldId="2038"/>
        </pc:sldMkLst>
      </pc:sldChg>
      <pc:sldChg chg="addSp delSp modSp add mod ord">
        <pc:chgData name="Willigen, R.F. van der (Rob)" userId="b43bdd62-7b82-48e9-86cd-c7c10e260c14" providerId="ADAL" clId="{BCB68B27-D68F-4FB0-990B-55145C5907C4}" dt="2023-10-30T16:44:20.722" v="1077" actId="1076"/>
        <pc:sldMkLst>
          <pc:docMk/>
          <pc:sldMk cId="919857946" sldId="2038"/>
        </pc:sldMkLst>
        <pc:spChg chg="add del">
          <ac:chgData name="Willigen, R.F. van der (Rob)" userId="b43bdd62-7b82-48e9-86cd-c7c10e260c14" providerId="ADAL" clId="{BCB68B27-D68F-4FB0-990B-55145C5907C4}" dt="2023-10-30T15:22:28.480" v="484"/>
          <ac:spMkLst>
            <pc:docMk/>
            <pc:sldMk cId="919857946" sldId="2038"/>
            <ac:spMk id="3" creationId="{5A17B3CD-B1F1-8176-26A2-B875855A91C7}"/>
          </ac:spMkLst>
        </pc:spChg>
        <pc:spChg chg="add del mod">
          <ac:chgData name="Willigen, R.F. van der (Rob)" userId="b43bdd62-7b82-48e9-86cd-c7c10e260c14" providerId="ADAL" clId="{BCB68B27-D68F-4FB0-990B-55145C5907C4}" dt="2023-10-30T16:39:09.064" v="1042" actId="478"/>
          <ac:spMkLst>
            <pc:docMk/>
            <pc:sldMk cId="919857946" sldId="2038"/>
            <ac:spMk id="6" creationId="{B9BCBDC4-1226-E4A9-1F1D-04E22CD6BC06}"/>
          </ac:spMkLst>
        </pc:spChg>
        <pc:spChg chg="add del mod">
          <ac:chgData name="Willigen, R.F. van der (Rob)" userId="b43bdd62-7b82-48e9-86cd-c7c10e260c14" providerId="ADAL" clId="{BCB68B27-D68F-4FB0-990B-55145C5907C4}" dt="2023-10-30T16:39:06.449" v="1041" actId="478"/>
          <ac:spMkLst>
            <pc:docMk/>
            <pc:sldMk cId="919857946" sldId="2038"/>
            <ac:spMk id="9" creationId="{E89F3FE3-5119-CD48-48C4-375283416452}"/>
          </ac:spMkLst>
        </pc:spChg>
        <pc:spChg chg="add del">
          <ac:chgData name="Willigen, R.F. van der (Rob)" userId="b43bdd62-7b82-48e9-86cd-c7c10e260c14" providerId="ADAL" clId="{BCB68B27-D68F-4FB0-990B-55145C5907C4}" dt="2023-10-30T15:26:09.539" v="529"/>
          <ac:spMkLst>
            <pc:docMk/>
            <pc:sldMk cId="919857946" sldId="2038"/>
            <ac:spMk id="11" creationId="{5733726D-53C7-E991-21E9-39430CBAB816}"/>
          </ac:spMkLst>
        </pc:spChg>
        <pc:spChg chg="del">
          <ac:chgData name="Willigen, R.F. van der (Rob)" userId="b43bdd62-7b82-48e9-86cd-c7c10e260c14" providerId="ADAL" clId="{BCB68B27-D68F-4FB0-990B-55145C5907C4}" dt="2023-10-30T15:19:41.354" v="472" actId="478"/>
          <ac:spMkLst>
            <pc:docMk/>
            <pc:sldMk cId="919857946" sldId="2038"/>
            <ac:spMk id="13" creationId="{559B3AE0-B68F-A77A-A2E2-0C37010A8895}"/>
          </ac:spMkLst>
        </pc:spChg>
        <pc:spChg chg="add del">
          <ac:chgData name="Willigen, R.F. van der (Rob)" userId="b43bdd62-7b82-48e9-86cd-c7c10e260c14" providerId="ADAL" clId="{BCB68B27-D68F-4FB0-990B-55145C5907C4}" dt="2023-10-30T16:39:28.710" v="1046"/>
          <ac:spMkLst>
            <pc:docMk/>
            <pc:sldMk cId="919857946" sldId="2038"/>
            <ac:spMk id="14" creationId="{4D825DAE-9B4B-E0B1-E45B-B033C2E00837}"/>
          </ac:spMkLst>
        </pc:spChg>
        <pc:spChg chg="mod">
          <ac:chgData name="Willigen, R.F. van der (Rob)" userId="b43bdd62-7b82-48e9-86cd-c7c10e260c14" providerId="ADAL" clId="{BCB68B27-D68F-4FB0-990B-55145C5907C4}" dt="2023-10-30T15:31:15.458" v="581" actId="20577"/>
          <ac:spMkLst>
            <pc:docMk/>
            <pc:sldMk cId="919857946" sldId="2038"/>
            <ac:spMk id="15" creationId="{27B893C2-0776-A239-54B9-1DF492841441}"/>
          </ac:spMkLst>
        </pc:spChg>
        <pc:spChg chg="add mod">
          <ac:chgData name="Willigen, R.F. van der (Rob)" userId="b43bdd62-7b82-48e9-86cd-c7c10e260c14" providerId="ADAL" clId="{BCB68B27-D68F-4FB0-990B-55145C5907C4}" dt="2023-10-30T16:44:20.722" v="1077" actId="1076"/>
          <ac:spMkLst>
            <pc:docMk/>
            <pc:sldMk cId="919857946" sldId="2038"/>
            <ac:spMk id="17" creationId="{B44AF58D-E7DC-9E08-B4D2-18398D3EBEFA}"/>
          </ac:spMkLst>
        </pc:spChg>
        <pc:picChg chg="add del mod">
          <ac:chgData name="Willigen, R.F. van der (Rob)" userId="b43bdd62-7b82-48e9-86cd-c7c10e260c14" providerId="ADAL" clId="{BCB68B27-D68F-4FB0-990B-55145C5907C4}" dt="2023-10-30T16:39:02.840" v="1039" actId="478"/>
          <ac:picMkLst>
            <pc:docMk/>
            <pc:sldMk cId="919857946" sldId="2038"/>
            <ac:picMk id="7" creationId="{050D1EC6-E10C-BD4C-7BE3-59E8ED8F375F}"/>
          </ac:picMkLst>
        </pc:picChg>
        <pc:picChg chg="add del mod">
          <ac:chgData name="Willigen, R.F. van der (Rob)" userId="b43bdd62-7b82-48e9-86cd-c7c10e260c14" providerId="ADAL" clId="{BCB68B27-D68F-4FB0-990B-55145C5907C4}" dt="2023-10-30T16:39:04.299" v="1040" actId="478"/>
          <ac:picMkLst>
            <pc:docMk/>
            <pc:sldMk cId="919857946" sldId="2038"/>
            <ac:picMk id="1026" creationId="{E89EB00F-EED8-598C-939D-0BA7770A575D}"/>
          </ac:picMkLst>
        </pc:picChg>
        <pc:picChg chg="add mod">
          <ac:chgData name="Willigen, R.F. van der (Rob)" userId="b43bdd62-7b82-48e9-86cd-c7c10e260c14" providerId="ADAL" clId="{BCB68B27-D68F-4FB0-990B-55145C5907C4}" dt="2023-10-30T16:39:48.170" v="1052" actId="1076"/>
          <ac:picMkLst>
            <pc:docMk/>
            <pc:sldMk cId="919857946" sldId="2038"/>
            <ac:picMk id="1028" creationId="{60F143DD-84C4-BF63-6615-45EF60A7C4CE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5:10:00.388" v="258" actId="47"/>
        <pc:sldMkLst>
          <pc:docMk/>
          <pc:sldMk cId="1319636353" sldId="2038"/>
        </pc:sldMkLst>
      </pc:sldChg>
      <pc:sldChg chg="add del">
        <pc:chgData name="Willigen, R.F. van der (Rob)" userId="b43bdd62-7b82-48e9-86cd-c7c10e260c14" providerId="ADAL" clId="{BCB68B27-D68F-4FB0-990B-55145C5907C4}" dt="2023-10-30T15:12:59.981" v="299"/>
        <pc:sldMkLst>
          <pc:docMk/>
          <pc:sldMk cId="3715425862" sldId="2038"/>
        </pc:sldMkLst>
      </pc:sldChg>
      <pc:sldChg chg="addSp delSp modSp add mod ord delAnim modAnim">
        <pc:chgData name="Willigen, R.F. van der (Rob)" userId="b43bdd62-7b82-48e9-86cd-c7c10e260c14" providerId="ADAL" clId="{BCB68B27-D68F-4FB0-990B-55145C5907C4}" dt="2023-10-30T16:36:13.601" v="1006" actId="1076"/>
        <pc:sldMkLst>
          <pc:docMk/>
          <pc:sldMk cId="2873236552" sldId="2039"/>
        </pc:sldMkLst>
        <pc:spChg chg="add mod">
          <ac:chgData name="Willigen, R.F. van der (Rob)" userId="b43bdd62-7b82-48e9-86cd-c7c10e260c14" providerId="ADAL" clId="{BCB68B27-D68F-4FB0-990B-55145C5907C4}" dt="2023-10-30T16:36:13.601" v="1006" actId="1076"/>
          <ac:spMkLst>
            <pc:docMk/>
            <pc:sldMk cId="2873236552" sldId="2039"/>
            <ac:spMk id="8" creationId="{FC1D6605-AA11-A743-CE4A-C47F09A8A095}"/>
          </ac:spMkLst>
        </pc:spChg>
        <pc:spChg chg="add del">
          <ac:chgData name="Willigen, R.F. van der (Rob)" userId="b43bdd62-7b82-48e9-86cd-c7c10e260c14" providerId="ADAL" clId="{BCB68B27-D68F-4FB0-990B-55145C5907C4}" dt="2023-10-30T16:20:44.071" v="827"/>
          <ac:spMkLst>
            <pc:docMk/>
            <pc:sldMk cId="2873236552" sldId="2039"/>
            <ac:spMk id="9" creationId="{9E5B0E05-811B-77F1-2AC7-8C212CFABAFF}"/>
          </ac:spMkLst>
        </pc:spChg>
        <pc:spChg chg="add mod">
          <ac:chgData name="Willigen, R.F. van der (Rob)" userId="b43bdd62-7b82-48e9-86cd-c7c10e260c14" providerId="ADAL" clId="{BCB68B27-D68F-4FB0-990B-55145C5907C4}" dt="2023-10-30T16:36:05.959" v="1003" actId="1076"/>
          <ac:spMkLst>
            <pc:docMk/>
            <pc:sldMk cId="2873236552" sldId="2039"/>
            <ac:spMk id="11" creationId="{7852AD5F-E926-B3C6-AB51-DBC514FB4205}"/>
          </ac:spMkLst>
        </pc:spChg>
        <pc:picChg chg="add del mod">
          <ac:chgData name="Willigen, R.F. van der (Rob)" userId="b43bdd62-7b82-48e9-86cd-c7c10e260c14" providerId="ADAL" clId="{BCB68B27-D68F-4FB0-990B-55145C5907C4}" dt="2023-10-30T16:12:00.159" v="798" actId="478"/>
          <ac:picMkLst>
            <pc:docMk/>
            <pc:sldMk cId="2873236552" sldId="2039"/>
            <ac:picMk id="2" creationId="{28230092-31BA-F5C1-370E-2D4CEE984334}"/>
          </ac:picMkLst>
        </pc:picChg>
        <pc:picChg chg="add del mod">
          <ac:chgData name="Willigen, R.F. van der (Rob)" userId="b43bdd62-7b82-48e9-86cd-c7c10e260c14" providerId="ADAL" clId="{BCB68B27-D68F-4FB0-990B-55145C5907C4}" dt="2023-10-30T16:12:59.607" v="800" actId="478"/>
          <ac:picMkLst>
            <pc:docMk/>
            <pc:sldMk cId="2873236552" sldId="2039"/>
            <ac:picMk id="3" creationId="{903DA624-4E34-1736-A77E-AAEDA476E71B}"/>
          </ac:picMkLst>
        </pc:picChg>
        <pc:picChg chg="mod">
          <ac:chgData name="Willigen, R.F. van der (Rob)" userId="b43bdd62-7b82-48e9-86cd-c7c10e260c14" providerId="ADAL" clId="{BCB68B27-D68F-4FB0-990B-55145C5907C4}" dt="2023-10-30T16:22:00.247" v="841" actId="1076"/>
          <ac:picMkLst>
            <pc:docMk/>
            <pc:sldMk cId="2873236552" sldId="2039"/>
            <ac:picMk id="4" creationId="{615B9CF4-8011-27AD-63DA-333563528B4E}"/>
          </ac:picMkLst>
        </pc:picChg>
        <pc:picChg chg="add del mod">
          <ac:chgData name="Willigen, R.F. van der (Rob)" userId="b43bdd62-7b82-48e9-86cd-c7c10e260c14" providerId="ADAL" clId="{BCB68B27-D68F-4FB0-990B-55145C5907C4}" dt="2023-10-30T16:13:47.646" v="802" actId="478"/>
          <ac:picMkLst>
            <pc:docMk/>
            <pc:sldMk cId="2873236552" sldId="2039"/>
            <ac:picMk id="5" creationId="{D77CB7EB-EAAF-5A39-BB31-CF97219666B4}"/>
          </ac:picMkLst>
        </pc:picChg>
        <pc:picChg chg="add del mod">
          <ac:chgData name="Willigen, R.F. van der (Rob)" userId="b43bdd62-7b82-48e9-86cd-c7c10e260c14" providerId="ADAL" clId="{BCB68B27-D68F-4FB0-990B-55145C5907C4}" dt="2023-10-30T16:14:39.765" v="804" actId="478"/>
          <ac:picMkLst>
            <pc:docMk/>
            <pc:sldMk cId="2873236552" sldId="2039"/>
            <ac:picMk id="6" creationId="{4F87ECCE-0626-900A-7909-54AF11C22465}"/>
          </ac:picMkLst>
        </pc:picChg>
        <pc:picChg chg="add mod ord">
          <ac:chgData name="Willigen, R.F. van der (Rob)" userId="b43bdd62-7b82-48e9-86cd-c7c10e260c14" providerId="ADAL" clId="{BCB68B27-D68F-4FB0-990B-55145C5907C4}" dt="2023-10-30T16:36:09.984" v="1005" actId="1076"/>
          <ac:picMkLst>
            <pc:docMk/>
            <pc:sldMk cId="2873236552" sldId="2039"/>
            <ac:picMk id="10" creationId="{A625A382-DD9F-110E-133A-0502E6ED63A5}"/>
          </ac:picMkLst>
        </pc:picChg>
        <pc:picChg chg="add del">
          <ac:chgData name="Willigen, R.F. van der (Rob)" userId="b43bdd62-7b82-48e9-86cd-c7c10e260c14" providerId="ADAL" clId="{BCB68B27-D68F-4FB0-990B-55145C5907C4}" dt="2023-10-30T16:20:44.071" v="827"/>
          <ac:picMkLst>
            <pc:docMk/>
            <pc:sldMk cId="2873236552" sldId="2039"/>
            <ac:picMk id="3074" creationId="{5431B698-D301-132B-4816-05FD8E71D344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9:04:29.975" v="1313" actId="14100"/>
        <pc:sldMkLst>
          <pc:docMk/>
          <pc:sldMk cId="3524033505" sldId="2040"/>
        </pc:sldMkLst>
        <pc:spChg chg="add mod">
          <ac:chgData name="Willigen, R.F. van der (Rob)" userId="b43bdd62-7b82-48e9-86cd-c7c10e260c14" providerId="ADAL" clId="{BCB68B27-D68F-4FB0-990B-55145C5907C4}" dt="2023-10-30T16:30:49.919" v="972" actId="1076"/>
          <ac:spMkLst>
            <pc:docMk/>
            <pc:sldMk cId="3524033505" sldId="2040"/>
            <ac:spMk id="2" creationId="{151A3766-34C0-DF7E-6678-79A830994AD2}"/>
          </ac:spMkLst>
        </pc:spChg>
        <pc:spChg chg="del">
          <ac:chgData name="Willigen, R.F. van der (Rob)" userId="b43bdd62-7b82-48e9-86cd-c7c10e260c14" providerId="ADAL" clId="{BCB68B27-D68F-4FB0-990B-55145C5907C4}" dt="2023-10-30T15:26:22.995" v="534" actId="478"/>
          <ac:spMkLst>
            <pc:docMk/>
            <pc:sldMk cId="3524033505" sldId="2040"/>
            <ac:spMk id="6" creationId="{B9BCBDC4-1226-E4A9-1F1D-04E22CD6BC06}"/>
          </ac:spMkLst>
        </pc:spChg>
        <pc:spChg chg="del">
          <ac:chgData name="Willigen, R.F. van der (Rob)" userId="b43bdd62-7b82-48e9-86cd-c7c10e260c14" providerId="ADAL" clId="{BCB68B27-D68F-4FB0-990B-55145C5907C4}" dt="2023-10-30T15:26:21.167" v="533" actId="478"/>
          <ac:spMkLst>
            <pc:docMk/>
            <pc:sldMk cId="3524033505" sldId="2040"/>
            <ac:spMk id="9" creationId="{E89F3FE3-5119-CD48-48C4-375283416452}"/>
          </ac:spMkLst>
        </pc:spChg>
        <pc:spChg chg="mod">
          <ac:chgData name="Willigen, R.F. van der (Rob)" userId="b43bdd62-7b82-48e9-86cd-c7c10e260c14" providerId="ADAL" clId="{BCB68B27-D68F-4FB0-990B-55145C5907C4}" dt="2023-10-30T16:30:52.794" v="973" actId="1076"/>
          <ac:spMkLst>
            <pc:docMk/>
            <pc:sldMk cId="3524033505" sldId="2040"/>
            <ac:spMk id="15" creationId="{27B893C2-0776-A239-54B9-1DF492841441}"/>
          </ac:spMkLst>
        </pc:spChg>
        <pc:picChg chg="mod">
          <ac:chgData name="Willigen, R.F. van der (Rob)" userId="b43bdd62-7b82-48e9-86cd-c7c10e260c14" providerId="ADAL" clId="{BCB68B27-D68F-4FB0-990B-55145C5907C4}" dt="2023-10-30T19:04:24.295" v="1310" actId="1076"/>
          <ac:picMkLst>
            <pc:docMk/>
            <pc:sldMk cId="3524033505" sldId="2040"/>
            <ac:picMk id="4" creationId="{615B9CF4-8011-27AD-63DA-333563528B4E}"/>
          </ac:picMkLst>
        </pc:picChg>
        <pc:picChg chg="add mod">
          <ac:chgData name="Willigen, R.F. van der (Rob)" userId="b43bdd62-7b82-48e9-86cd-c7c10e260c14" providerId="ADAL" clId="{BCB68B27-D68F-4FB0-990B-55145C5907C4}" dt="2023-10-30T19:04:25.644" v="1311" actId="1076"/>
          <ac:picMkLst>
            <pc:docMk/>
            <pc:sldMk cId="3524033505" sldId="2040"/>
            <ac:picMk id="5" creationId="{CE70DCEA-E4B9-5115-B282-CF88ADFCC896}"/>
          </ac:picMkLst>
        </pc:picChg>
        <pc:picChg chg="del">
          <ac:chgData name="Willigen, R.F. van der (Rob)" userId="b43bdd62-7b82-48e9-86cd-c7c10e260c14" providerId="ADAL" clId="{BCB68B27-D68F-4FB0-990B-55145C5907C4}" dt="2023-10-30T15:26:18.325" v="531" actId="478"/>
          <ac:picMkLst>
            <pc:docMk/>
            <pc:sldMk cId="3524033505" sldId="2040"/>
            <ac:picMk id="7" creationId="{050D1EC6-E10C-BD4C-7BE3-59E8ED8F375F}"/>
          </ac:picMkLst>
        </pc:picChg>
        <pc:picChg chg="del">
          <ac:chgData name="Willigen, R.F. van der (Rob)" userId="b43bdd62-7b82-48e9-86cd-c7c10e260c14" providerId="ADAL" clId="{BCB68B27-D68F-4FB0-990B-55145C5907C4}" dt="2023-10-30T15:26:19.703" v="532" actId="478"/>
          <ac:picMkLst>
            <pc:docMk/>
            <pc:sldMk cId="3524033505" sldId="2040"/>
            <ac:picMk id="1026" creationId="{E89EB00F-EED8-598C-939D-0BA7770A575D}"/>
          </ac:picMkLst>
        </pc:picChg>
        <pc:picChg chg="add del mod">
          <ac:chgData name="Willigen, R.F. van der (Rob)" userId="b43bdd62-7b82-48e9-86cd-c7c10e260c14" providerId="ADAL" clId="{BCB68B27-D68F-4FB0-990B-55145C5907C4}" dt="2023-10-30T16:04:43.107" v="721" actId="478"/>
          <ac:picMkLst>
            <pc:docMk/>
            <pc:sldMk cId="3524033505" sldId="2040"/>
            <ac:picMk id="2050" creationId="{12265CEB-4D1E-3729-3905-5DA833F346D6}"/>
          </ac:picMkLst>
        </pc:picChg>
        <pc:picChg chg="add del mod">
          <ac:chgData name="Willigen, R.F. van der (Rob)" userId="b43bdd62-7b82-48e9-86cd-c7c10e260c14" providerId="ADAL" clId="{BCB68B27-D68F-4FB0-990B-55145C5907C4}" dt="2023-10-30T16:04:44.465" v="722" actId="478"/>
          <ac:picMkLst>
            <pc:docMk/>
            <pc:sldMk cId="3524033505" sldId="2040"/>
            <ac:picMk id="2052" creationId="{F7A620B6-7538-C028-35A6-7321CE4488D3}"/>
          </ac:picMkLst>
        </pc:picChg>
        <pc:picChg chg="add mod">
          <ac:chgData name="Willigen, R.F. van der (Rob)" userId="b43bdd62-7b82-48e9-86cd-c7c10e260c14" providerId="ADAL" clId="{BCB68B27-D68F-4FB0-990B-55145C5907C4}" dt="2023-10-30T19:04:29.975" v="1313" actId="14100"/>
          <ac:picMkLst>
            <pc:docMk/>
            <pc:sldMk cId="3524033505" sldId="2040"/>
            <ac:picMk id="2054" creationId="{2EAA4A6B-56DC-9FAC-6AA7-183005029A9F}"/>
          </ac:picMkLst>
        </pc:picChg>
      </pc:sldChg>
      <pc:sldChg chg="addSp delSp modSp add mod">
        <pc:chgData name="Willigen, R.F. van der (Rob)" userId="b43bdd62-7b82-48e9-86cd-c7c10e260c14" providerId="ADAL" clId="{BCB68B27-D68F-4FB0-990B-55145C5907C4}" dt="2023-10-30T16:36:50.641" v="1028" actId="20577"/>
        <pc:sldMkLst>
          <pc:docMk/>
          <pc:sldMk cId="75714422" sldId="2041"/>
        </pc:sldMkLst>
        <pc:spChg chg="add del mod">
          <ac:chgData name="Willigen, R.F. van der (Rob)" userId="b43bdd62-7b82-48e9-86cd-c7c10e260c14" providerId="ADAL" clId="{BCB68B27-D68F-4FB0-990B-55145C5907C4}" dt="2023-10-30T15:33:26.713" v="602"/>
          <ac:spMkLst>
            <pc:docMk/>
            <pc:sldMk cId="75714422" sldId="2041"/>
            <ac:spMk id="3" creationId="{20E6D941-8B93-BE48-AD30-E9F0EDC1BD5B}"/>
          </ac:spMkLst>
        </pc:spChg>
        <pc:spChg chg="mod">
          <ac:chgData name="Willigen, R.F. van der (Rob)" userId="b43bdd62-7b82-48e9-86cd-c7c10e260c14" providerId="ADAL" clId="{BCB68B27-D68F-4FB0-990B-55145C5907C4}" dt="2023-10-30T16:36:50.641" v="1028" actId="20577"/>
          <ac:spMkLst>
            <pc:docMk/>
            <pc:sldMk cId="75714422" sldId="2041"/>
            <ac:spMk id="5" creationId="{001A602A-D9A8-BB4D-914E-0A2A8A321BFF}"/>
          </ac:spMkLst>
        </pc:spChg>
        <pc:picChg chg="mod">
          <ac:chgData name="Willigen, R.F. van der (Rob)" userId="b43bdd62-7b82-48e9-86cd-c7c10e260c14" providerId="ADAL" clId="{BCB68B27-D68F-4FB0-990B-55145C5907C4}" dt="2023-10-30T15:33:58.104" v="607" actId="1076"/>
          <ac:picMkLst>
            <pc:docMk/>
            <pc:sldMk cId="75714422" sldId="2041"/>
            <ac:picMk id="4" creationId="{9E0A9C0D-CCE0-324A-89C9-E86537E9D8C9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6:37:23.759" v="1033" actId="47"/>
        <pc:sldMkLst>
          <pc:docMk/>
          <pc:sldMk cId="4083985884" sldId="2042"/>
        </pc:sldMkLst>
      </pc:sldChg>
      <pc:sldChg chg="add del">
        <pc:chgData name="Willigen, R.F. van der (Rob)" userId="b43bdd62-7b82-48e9-86cd-c7c10e260c14" providerId="ADAL" clId="{BCB68B27-D68F-4FB0-990B-55145C5907C4}" dt="2023-10-30T16:37:25.240" v="1034" actId="47"/>
        <pc:sldMkLst>
          <pc:docMk/>
          <pc:sldMk cId="2288695539" sldId="2043"/>
        </pc:sldMkLst>
      </pc:sldChg>
      <pc:sldChg chg="addSp modSp add mod ord">
        <pc:chgData name="Willigen, R.F. van der (Rob)" userId="b43bdd62-7b82-48e9-86cd-c7c10e260c14" providerId="ADAL" clId="{BCB68B27-D68F-4FB0-990B-55145C5907C4}" dt="2023-10-30T16:37:13.272" v="1030" actId="1076"/>
        <pc:sldMkLst>
          <pc:docMk/>
          <pc:sldMk cId="101956758" sldId="2044"/>
        </pc:sldMkLst>
        <pc:spChg chg="add mod">
          <ac:chgData name="Willigen, R.F. van der (Rob)" userId="b43bdd62-7b82-48e9-86cd-c7c10e260c14" providerId="ADAL" clId="{BCB68B27-D68F-4FB0-990B-55145C5907C4}" dt="2023-10-30T16:10:08.866" v="778" actId="1076"/>
          <ac:spMkLst>
            <pc:docMk/>
            <pc:sldMk cId="101956758" sldId="2044"/>
            <ac:spMk id="2" creationId="{174F1D62-7DA6-68C6-5797-83E2280EEEFE}"/>
          </ac:spMkLst>
        </pc:spChg>
        <pc:spChg chg="mod">
          <ac:chgData name="Willigen, R.F. van der (Rob)" userId="b43bdd62-7b82-48e9-86cd-c7c10e260c14" providerId="ADAL" clId="{BCB68B27-D68F-4FB0-990B-55145C5907C4}" dt="2023-10-30T16:37:10.136" v="1029" actId="1076"/>
          <ac:spMkLst>
            <pc:docMk/>
            <pc:sldMk cId="101956758" sldId="2044"/>
            <ac:spMk id="15" creationId="{27B893C2-0776-A239-54B9-1DF492841441}"/>
          </ac:spMkLst>
        </pc:spChg>
        <pc:picChg chg="mod">
          <ac:chgData name="Willigen, R.F. van der (Rob)" userId="b43bdd62-7b82-48e9-86cd-c7c10e260c14" providerId="ADAL" clId="{BCB68B27-D68F-4FB0-990B-55145C5907C4}" dt="2023-10-30T16:37:13.272" v="1030" actId="1076"/>
          <ac:picMkLst>
            <pc:docMk/>
            <pc:sldMk cId="101956758" sldId="2044"/>
            <ac:picMk id="2050" creationId="{12265CEB-4D1E-3729-3905-5DA833F346D6}"/>
          </ac:picMkLst>
        </pc:picChg>
        <pc:picChg chg="mod">
          <ac:chgData name="Willigen, R.F. van der (Rob)" userId="b43bdd62-7b82-48e9-86cd-c7c10e260c14" providerId="ADAL" clId="{BCB68B27-D68F-4FB0-990B-55145C5907C4}" dt="2023-10-30T16:10:06.104" v="777" actId="1076"/>
          <ac:picMkLst>
            <pc:docMk/>
            <pc:sldMk cId="101956758" sldId="2044"/>
            <ac:picMk id="2052" creationId="{F7A620B6-7538-C028-35A6-7321CE4488D3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6:37:23.031" v="1032" actId="47"/>
        <pc:sldMkLst>
          <pc:docMk/>
          <pc:sldMk cId="614279718" sldId="2045"/>
        </pc:sldMkLst>
      </pc:sldChg>
      <pc:sldChg chg="add del">
        <pc:chgData name="Willigen, R.F. van der (Rob)" userId="b43bdd62-7b82-48e9-86cd-c7c10e260c14" providerId="ADAL" clId="{BCB68B27-D68F-4FB0-990B-55145C5907C4}" dt="2023-10-30T16:37:20.104" v="1031" actId="47"/>
        <pc:sldMkLst>
          <pc:docMk/>
          <pc:sldMk cId="1086656651" sldId="2046"/>
        </pc:sldMkLst>
      </pc:sldChg>
      <pc:sldChg chg="add del">
        <pc:chgData name="Willigen, R.F. van der (Rob)" userId="b43bdd62-7b82-48e9-86cd-c7c10e260c14" providerId="ADAL" clId="{BCB68B27-D68F-4FB0-990B-55145C5907C4}" dt="2023-10-30T16:10:43.726" v="786"/>
        <pc:sldMkLst>
          <pc:docMk/>
          <pc:sldMk cId="2109346943" sldId="2047"/>
        </pc:sldMkLst>
      </pc:sldChg>
      <pc:sldChg chg="add del">
        <pc:chgData name="Willigen, R.F. van der (Rob)" userId="b43bdd62-7b82-48e9-86cd-c7c10e260c14" providerId="ADAL" clId="{BCB68B27-D68F-4FB0-990B-55145C5907C4}" dt="2023-10-30T17:57:02.391" v="1097" actId="47"/>
        <pc:sldMkLst>
          <pc:docMk/>
          <pc:sldMk cId="3456088256" sldId="2047"/>
        </pc:sldMkLst>
      </pc:sldChg>
      <pc:sldChg chg="add del">
        <pc:chgData name="Willigen, R.F. van der (Rob)" userId="b43bdd62-7b82-48e9-86cd-c7c10e260c14" providerId="ADAL" clId="{BCB68B27-D68F-4FB0-990B-55145C5907C4}" dt="2023-10-30T17:57:03.110" v="1098" actId="47"/>
        <pc:sldMkLst>
          <pc:docMk/>
          <pc:sldMk cId="2330471728" sldId="2048"/>
        </pc:sldMkLst>
      </pc:sldChg>
      <pc:sldChg chg="add del">
        <pc:chgData name="Willigen, R.F. van der (Rob)" userId="b43bdd62-7b82-48e9-86cd-c7c10e260c14" providerId="ADAL" clId="{BCB68B27-D68F-4FB0-990B-55145C5907C4}" dt="2023-10-30T17:57:04.734" v="1099" actId="47"/>
        <pc:sldMkLst>
          <pc:docMk/>
          <pc:sldMk cId="384692308" sldId="2049"/>
        </pc:sldMkLst>
      </pc:sldChg>
      <pc:sldChg chg="add del">
        <pc:chgData name="Willigen, R.F. van der (Rob)" userId="b43bdd62-7b82-48e9-86cd-c7c10e260c14" providerId="ADAL" clId="{BCB68B27-D68F-4FB0-990B-55145C5907C4}" dt="2023-10-30T17:57:05.530" v="1100" actId="47"/>
        <pc:sldMkLst>
          <pc:docMk/>
          <pc:sldMk cId="1260611561" sldId="2050"/>
        </pc:sldMkLst>
      </pc:sldChg>
      <pc:sldChg chg="addSp modSp add del mod">
        <pc:chgData name="Willigen, R.F. van der (Rob)" userId="b43bdd62-7b82-48e9-86cd-c7c10e260c14" providerId="ADAL" clId="{BCB68B27-D68F-4FB0-990B-55145C5907C4}" dt="2023-10-30T16:23:02.795" v="849" actId="47"/>
        <pc:sldMkLst>
          <pc:docMk/>
          <pc:sldMk cId="3556148762" sldId="2051"/>
        </pc:sldMkLst>
        <pc:picChg chg="add mod">
          <ac:chgData name="Willigen, R.F. van der (Rob)" userId="b43bdd62-7b82-48e9-86cd-c7c10e260c14" providerId="ADAL" clId="{BCB68B27-D68F-4FB0-990B-55145C5907C4}" dt="2023-10-30T16:18:30.368" v="819" actId="1076"/>
          <ac:picMkLst>
            <pc:docMk/>
            <pc:sldMk cId="3556148762" sldId="2051"/>
            <ac:picMk id="2" creationId="{5668BE5A-0D9E-3137-5AB2-298B23BC3C13}"/>
          </ac:picMkLst>
        </pc:picChg>
        <pc:picChg chg="mod">
          <ac:chgData name="Willigen, R.F. van der (Rob)" userId="b43bdd62-7b82-48e9-86cd-c7c10e260c14" providerId="ADAL" clId="{BCB68B27-D68F-4FB0-990B-55145C5907C4}" dt="2023-10-30T16:18:28.743" v="818" actId="1076"/>
          <ac:picMkLst>
            <pc:docMk/>
            <pc:sldMk cId="3556148762" sldId="2051"/>
            <ac:picMk id="4" creationId="{615B9CF4-8011-27AD-63DA-333563528B4E}"/>
          </ac:picMkLst>
        </pc:picChg>
      </pc:sldChg>
      <pc:sldChg chg="addSp modSp add mod ord">
        <pc:chgData name="Willigen, R.F. van der (Rob)" userId="b43bdd62-7b82-48e9-86cd-c7c10e260c14" providerId="ADAL" clId="{BCB68B27-D68F-4FB0-990B-55145C5907C4}" dt="2023-10-30T19:14:05.353" v="1353" actId="20577"/>
        <pc:sldMkLst>
          <pc:docMk/>
          <pc:sldMk cId="3048472395" sldId="2052"/>
        </pc:sldMkLst>
        <pc:spChg chg="add mod">
          <ac:chgData name="Willigen, R.F. van der (Rob)" userId="b43bdd62-7b82-48e9-86cd-c7c10e260c14" providerId="ADAL" clId="{BCB68B27-D68F-4FB0-990B-55145C5907C4}" dt="2023-10-30T16:29:48.137" v="960" actId="1076"/>
          <ac:spMkLst>
            <pc:docMk/>
            <pc:sldMk cId="3048472395" sldId="2052"/>
            <ac:spMk id="3" creationId="{5C85F5EB-A520-FF18-8240-E4E12E024A5A}"/>
          </ac:spMkLst>
        </pc:spChg>
        <pc:spChg chg="add mod">
          <ac:chgData name="Willigen, R.F. van der (Rob)" userId="b43bdd62-7b82-48e9-86cd-c7c10e260c14" providerId="ADAL" clId="{BCB68B27-D68F-4FB0-990B-55145C5907C4}" dt="2023-10-30T16:32:44.658" v="986"/>
          <ac:spMkLst>
            <pc:docMk/>
            <pc:sldMk cId="3048472395" sldId="2052"/>
            <ac:spMk id="6" creationId="{77C873A7-1CF1-EEA0-DB58-ECC9EFB8DA46}"/>
          </ac:spMkLst>
        </pc:spChg>
        <pc:spChg chg="add mod">
          <ac:chgData name="Willigen, R.F. van der (Rob)" userId="b43bdd62-7b82-48e9-86cd-c7c10e260c14" providerId="ADAL" clId="{BCB68B27-D68F-4FB0-990B-55145C5907C4}" dt="2023-10-30T16:32:55.152" v="991" actId="1076"/>
          <ac:spMkLst>
            <pc:docMk/>
            <pc:sldMk cId="3048472395" sldId="2052"/>
            <ac:spMk id="8" creationId="{976A2F13-D921-4B70-E959-C0E3A4B68491}"/>
          </ac:spMkLst>
        </pc:spChg>
        <pc:spChg chg="add mod">
          <ac:chgData name="Willigen, R.F. van der (Rob)" userId="b43bdd62-7b82-48e9-86cd-c7c10e260c14" providerId="ADAL" clId="{BCB68B27-D68F-4FB0-990B-55145C5907C4}" dt="2023-10-30T16:34:13.985" v="996" actId="1076"/>
          <ac:spMkLst>
            <pc:docMk/>
            <pc:sldMk cId="3048472395" sldId="2052"/>
            <ac:spMk id="10" creationId="{6CBE69D0-A692-FBFF-1238-F3411B4AA423}"/>
          </ac:spMkLst>
        </pc:spChg>
        <pc:spChg chg="add mod">
          <ac:chgData name="Willigen, R.F. van der (Rob)" userId="b43bdd62-7b82-48e9-86cd-c7c10e260c14" providerId="ADAL" clId="{BCB68B27-D68F-4FB0-990B-55145C5907C4}" dt="2023-10-30T16:42:13.199" v="1070" actId="1076"/>
          <ac:spMkLst>
            <pc:docMk/>
            <pc:sldMk cId="3048472395" sldId="2052"/>
            <ac:spMk id="12" creationId="{843CB448-9E33-7906-26D8-471DF6A7315B}"/>
          </ac:spMkLst>
        </pc:spChg>
        <pc:spChg chg="add mod">
          <ac:chgData name="Willigen, R.F. van der (Rob)" userId="b43bdd62-7b82-48e9-86cd-c7c10e260c14" providerId="ADAL" clId="{BCB68B27-D68F-4FB0-990B-55145C5907C4}" dt="2023-10-30T18:32:05.038" v="1130" actId="1076"/>
          <ac:spMkLst>
            <pc:docMk/>
            <pc:sldMk cId="3048472395" sldId="2052"/>
            <ac:spMk id="14" creationId="{B30E8DCE-A035-BBD7-02AA-F92147B844AB}"/>
          </ac:spMkLst>
        </pc:spChg>
        <pc:spChg chg="add mod">
          <ac:chgData name="Willigen, R.F. van der (Rob)" userId="b43bdd62-7b82-48e9-86cd-c7c10e260c14" providerId="ADAL" clId="{BCB68B27-D68F-4FB0-990B-55145C5907C4}" dt="2023-10-30T19:14:05.353" v="1353" actId="20577"/>
          <ac:spMkLst>
            <pc:docMk/>
            <pc:sldMk cId="3048472395" sldId="2052"/>
            <ac:spMk id="17" creationId="{A1109A74-5C9A-33BE-3559-DB588F60BCFA}"/>
          </ac:spMkLst>
        </pc:spChg>
        <pc:picChg chg="add mod">
          <ac:chgData name="Willigen, R.F. van der (Rob)" userId="b43bdd62-7b82-48e9-86cd-c7c10e260c14" providerId="ADAL" clId="{BCB68B27-D68F-4FB0-990B-55145C5907C4}" dt="2023-10-30T18:33:21.296" v="1131"/>
          <ac:picMkLst>
            <pc:docMk/>
            <pc:sldMk cId="3048472395" sldId="2052"/>
            <ac:picMk id="15" creationId="{EB4E090E-AF3A-5FAF-CA1D-92A74020B86B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8:46:39.363" v="1228"/>
        <pc:sldMkLst>
          <pc:docMk/>
          <pc:sldMk cId="471524025" sldId="2053"/>
        </pc:sldMkLst>
        <pc:picChg chg="del">
          <ac:chgData name="Willigen, R.F. van der (Rob)" userId="b43bdd62-7b82-48e9-86cd-c7c10e260c14" providerId="ADAL" clId="{BCB68B27-D68F-4FB0-990B-55145C5907C4}" dt="2023-10-30T18:36:26.560" v="1139" actId="478"/>
          <ac:picMkLst>
            <pc:docMk/>
            <pc:sldMk cId="471524025" sldId="2053"/>
            <ac:picMk id="2" creationId="{2B3AEA8B-597C-5207-0B3B-9A6D3D5C1014}"/>
          </ac:picMkLst>
        </pc:picChg>
        <pc:picChg chg="add mod">
          <ac:chgData name="Willigen, R.F. van der (Rob)" userId="b43bdd62-7b82-48e9-86cd-c7c10e260c14" providerId="ADAL" clId="{BCB68B27-D68F-4FB0-990B-55145C5907C4}" dt="2023-10-30T18:40:51.941" v="1189" actId="14100"/>
          <ac:picMkLst>
            <pc:docMk/>
            <pc:sldMk cId="471524025" sldId="2053"/>
            <ac:picMk id="3" creationId="{17FE4744-6243-C7C8-8589-3DAAF4CA2775}"/>
          </ac:picMkLst>
        </pc:picChg>
        <pc:picChg chg="add mod">
          <ac:chgData name="Willigen, R.F. van der (Rob)" userId="b43bdd62-7b82-48e9-86cd-c7c10e260c14" providerId="ADAL" clId="{BCB68B27-D68F-4FB0-990B-55145C5907C4}" dt="2023-10-30T18:40:45.768" v="1187"/>
          <ac:picMkLst>
            <pc:docMk/>
            <pc:sldMk cId="471524025" sldId="2053"/>
            <ac:picMk id="5" creationId="{F38E62A7-EEE8-4CB3-9E9D-6852CD2D2AD4}"/>
          </ac:picMkLst>
        </pc:picChg>
      </pc:sldChg>
      <pc:sldChg chg="add del ord">
        <pc:chgData name="Willigen, R.F. van der (Rob)" userId="b43bdd62-7b82-48e9-86cd-c7c10e260c14" providerId="ADAL" clId="{BCB68B27-D68F-4FB0-990B-55145C5907C4}" dt="2023-10-30T17:57:01.046" v="1096" actId="47"/>
        <pc:sldMkLst>
          <pc:docMk/>
          <pc:sldMk cId="2823013461" sldId="2053"/>
        </pc:sldMkLst>
      </pc:sldChg>
      <pc:sldChg chg="addSp delSp modSp add mod ord">
        <pc:chgData name="Willigen, R.F. van der (Rob)" userId="b43bdd62-7b82-48e9-86cd-c7c10e260c14" providerId="ADAL" clId="{BCB68B27-D68F-4FB0-990B-55145C5907C4}" dt="2023-10-30T18:46:47.856" v="1230"/>
        <pc:sldMkLst>
          <pc:docMk/>
          <pc:sldMk cId="3181967373" sldId="2054"/>
        </pc:sldMkLst>
        <pc:picChg chg="del">
          <ac:chgData name="Willigen, R.F. van der (Rob)" userId="b43bdd62-7b82-48e9-86cd-c7c10e260c14" providerId="ADAL" clId="{BCB68B27-D68F-4FB0-990B-55145C5907C4}" dt="2023-10-30T18:37:37.598" v="1148" actId="478"/>
          <ac:picMkLst>
            <pc:docMk/>
            <pc:sldMk cId="3181967373" sldId="2054"/>
            <ac:picMk id="2" creationId="{2B3AEA8B-597C-5207-0B3B-9A6D3D5C1014}"/>
          </ac:picMkLst>
        </pc:picChg>
        <pc:picChg chg="add mod">
          <ac:chgData name="Willigen, R.F. van der (Rob)" userId="b43bdd62-7b82-48e9-86cd-c7c10e260c14" providerId="ADAL" clId="{BCB68B27-D68F-4FB0-990B-55145C5907C4}" dt="2023-10-30T18:41:48.518" v="1192" actId="1076"/>
          <ac:picMkLst>
            <pc:docMk/>
            <pc:sldMk cId="3181967373" sldId="2054"/>
            <ac:picMk id="3" creationId="{E8F485D6-CA2B-812C-BED0-E1A4048D37AE}"/>
          </ac:picMkLst>
        </pc:picChg>
      </pc:sldChg>
      <pc:sldChg chg="addSp modSp add mod ord">
        <pc:chgData name="Willigen, R.F. van der (Rob)" userId="b43bdd62-7b82-48e9-86cd-c7c10e260c14" providerId="ADAL" clId="{BCB68B27-D68F-4FB0-990B-55145C5907C4}" dt="2023-10-30T18:46:47.856" v="1230"/>
        <pc:sldMkLst>
          <pc:docMk/>
          <pc:sldMk cId="3281351382" sldId="2055"/>
        </pc:sldMkLst>
        <pc:picChg chg="add mod">
          <ac:chgData name="Willigen, R.F. van der (Rob)" userId="b43bdd62-7b82-48e9-86cd-c7c10e260c14" providerId="ADAL" clId="{BCB68B27-D68F-4FB0-990B-55145C5907C4}" dt="2023-10-30T18:42:38.070" v="1195" actId="1076"/>
          <ac:picMkLst>
            <pc:docMk/>
            <pc:sldMk cId="3281351382" sldId="2055"/>
            <ac:picMk id="2" creationId="{5FEF31FE-93DD-9BED-5834-5FBC64176021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8:37:40.024" v="1149" actId="47"/>
        <pc:sldMkLst>
          <pc:docMk/>
          <pc:sldMk cId="3555745152" sldId="2055"/>
        </pc:sldMkLst>
      </pc:sldChg>
      <pc:sldChg chg="add del">
        <pc:chgData name="Willigen, R.F. van der (Rob)" userId="b43bdd62-7b82-48e9-86cd-c7c10e260c14" providerId="ADAL" clId="{BCB68B27-D68F-4FB0-990B-55145C5907C4}" dt="2023-10-30T18:37:41.789" v="1150" actId="47"/>
        <pc:sldMkLst>
          <pc:docMk/>
          <pc:sldMk cId="1754796972" sldId="2056"/>
        </pc:sldMkLst>
      </pc:sldChg>
      <pc:sldChg chg="addSp modSp add mod ord">
        <pc:chgData name="Willigen, R.F. van der (Rob)" userId="b43bdd62-7b82-48e9-86cd-c7c10e260c14" providerId="ADAL" clId="{BCB68B27-D68F-4FB0-990B-55145C5907C4}" dt="2023-10-30T18:46:47.856" v="1230"/>
        <pc:sldMkLst>
          <pc:docMk/>
          <pc:sldMk cId="2947598752" sldId="2056"/>
        </pc:sldMkLst>
        <pc:picChg chg="add mod">
          <ac:chgData name="Willigen, R.F. van der (Rob)" userId="b43bdd62-7b82-48e9-86cd-c7c10e260c14" providerId="ADAL" clId="{BCB68B27-D68F-4FB0-990B-55145C5907C4}" dt="2023-10-30T18:43:50.926" v="1203" actId="1076"/>
          <ac:picMkLst>
            <pc:docMk/>
            <pc:sldMk cId="2947598752" sldId="2056"/>
            <ac:picMk id="2" creationId="{AF738696-E276-6D8C-936A-217AE74A006E}"/>
          </ac:picMkLst>
        </pc:picChg>
        <pc:picChg chg="add mod">
          <ac:chgData name="Willigen, R.F. van der (Rob)" userId="b43bdd62-7b82-48e9-86cd-c7c10e260c14" providerId="ADAL" clId="{BCB68B27-D68F-4FB0-990B-55145C5907C4}" dt="2023-10-30T18:43:46.470" v="1201" actId="1076"/>
          <ac:picMkLst>
            <pc:docMk/>
            <pc:sldMk cId="2947598752" sldId="2056"/>
            <ac:picMk id="3" creationId="{4E2E9E72-E0AF-44A3-265C-03F3113208BC}"/>
          </ac:picMkLst>
        </pc:picChg>
      </pc:sldChg>
      <pc:sldChg chg="addSp modSp add mod ord">
        <pc:chgData name="Willigen, R.F. van der (Rob)" userId="b43bdd62-7b82-48e9-86cd-c7c10e260c14" providerId="ADAL" clId="{BCB68B27-D68F-4FB0-990B-55145C5907C4}" dt="2023-10-30T18:52:13.250" v="1252"/>
        <pc:sldMkLst>
          <pc:docMk/>
          <pc:sldMk cId="94688857" sldId="2057"/>
        </pc:sldMkLst>
        <pc:picChg chg="add mod">
          <ac:chgData name="Willigen, R.F. van der (Rob)" userId="b43bdd62-7b82-48e9-86cd-c7c10e260c14" providerId="ADAL" clId="{BCB68B27-D68F-4FB0-990B-55145C5907C4}" dt="2023-10-30T18:44:44.248" v="1210" actId="1076"/>
          <ac:picMkLst>
            <pc:docMk/>
            <pc:sldMk cId="94688857" sldId="2057"/>
            <ac:picMk id="2" creationId="{D0DF9136-6AA9-0BD5-A38C-9255087699C4}"/>
          </ac:picMkLst>
        </pc:picChg>
      </pc:sldChg>
      <pc:sldChg chg="add del">
        <pc:chgData name="Willigen, R.F. van der (Rob)" userId="b43bdd62-7b82-48e9-86cd-c7c10e260c14" providerId="ADAL" clId="{BCB68B27-D68F-4FB0-990B-55145C5907C4}" dt="2023-10-30T18:37:42.875" v="1151" actId="47"/>
        <pc:sldMkLst>
          <pc:docMk/>
          <pc:sldMk cId="3260025948" sldId="2057"/>
        </pc:sldMkLst>
      </pc:sldChg>
      <pc:sldChg chg="addSp modSp add mod ord">
        <pc:chgData name="Willigen, R.F. van der (Rob)" userId="b43bdd62-7b82-48e9-86cd-c7c10e260c14" providerId="ADAL" clId="{BCB68B27-D68F-4FB0-990B-55145C5907C4}" dt="2023-10-30T18:52:15.322" v="1254"/>
        <pc:sldMkLst>
          <pc:docMk/>
          <pc:sldMk cId="3780928476" sldId="2058"/>
        </pc:sldMkLst>
        <pc:picChg chg="add mod modCrop">
          <ac:chgData name="Willigen, R.F. van der (Rob)" userId="b43bdd62-7b82-48e9-86cd-c7c10e260c14" providerId="ADAL" clId="{BCB68B27-D68F-4FB0-990B-55145C5907C4}" dt="2023-10-30T18:46:00.701" v="1219" actId="14100"/>
          <ac:picMkLst>
            <pc:docMk/>
            <pc:sldMk cId="3780928476" sldId="2058"/>
            <ac:picMk id="2" creationId="{2B0D19DA-2991-F032-7D28-B2A55C553D99}"/>
          </ac:picMkLst>
        </pc:picChg>
        <pc:picChg chg="mod">
          <ac:chgData name="Willigen, R.F. van der (Rob)" userId="b43bdd62-7b82-48e9-86cd-c7c10e260c14" providerId="ADAL" clId="{BCB68B27-D68F-4FB0-990B-55145C5907C4}" dt="2023-10-30T18:46:13.382" v="1224" actId="1076"/>
          <ac:picMkLst>
            <pc:docMk/>
            <pc:sldMk cId="3780928476" sldId="2058"/>
            <ac:picMk id="4" creationId="{615B9CF4-8011-27AD-63DA-333563528B4E}"/>
          </ac:picMkLst>
        </pc:picChg>
        <pc:picChg chg="add mod">
          <ac:chgData name="Willigen, R.F. van der (Rob)" userId="b43bdd62-7b82-48e9-86cd-c7c10e260c14" providerId="ADAL" clId="{BCB68B27-D68F-4FB0-990B-55145C5907C4}" dt="2023-10-30T18:46:26.734" v="1226" actId="14100"/>
          <ac:picMkLst>
            <pc:docMk/>
            <pc:sldMk cId="3780928476" sldId="2058"/>
            <ac:picMk id="10242" creationId="{1F508D59-7063-9036-3973-91605088CE3E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8:58:46.879" v="1296" actId="14100"/>
        <pc:sldMkLst>
          <pc:docMk/>
          <pc:sldMk cId="3321646914" sldId="2059"/>
        </pc:sldMkLst>
        <pc:spChg chg="del">
          <ac:chgData name="Willigen, R.F. van der (Rob)" userId="b43bdd62-7b82-48e9-86cd-c7c10e260c14" providerId="ADAL" clId="{BCB68B27-D68F-4FB0-990B-55145C5907C4}" dt="2023-10-30T18:38:31.869" v="1159" actId="478"/>
          <ac:spMkLst>
            <pc:docMk/>
            <pc:sldMk cId="3321646914" sldId="2059"/>
            <ac:spMk id="7" creationId="{382156E2-B9CF-10F3-0292-90DE546C4CB8}"/>
          </ac:spMkLst>
        </pc:spChg>
        <pc:spChg chg="mod">
          <ac:chgData name="Willigen, R.F. van der (Rob)" userId="b43bdd62-7b82-48e9-86cd-c7c10e260c14" providerId="ADAL" clId="{BCB68B27-D68F-4FB0-990B-55145C5907C4}" dt="2023-10-30T18:39:11.471" v="1180" actId="1076"/>
          <ac:spMkLst>
            <pc:docMk/>
            <pc:sldMk cId="3321646914" sldId="2059"/>
            <ac:spMk id="8" creationId="{00000000-0000-0000-0000-000000000000}"/>
          </ac:spMkLst>
        </pc:spChg>
        <pc:spChg chg="add mod">
          <ac:chgData name="Willigen, R.F. van der (Rob)" userId="b43bdd62-7b82-48e9-86cd-c7c10e260c14" providerId="ADAL" clId="{BCB68B27-D68F-4FB0-990B-55145C5907C4}" dt="2023-10-30T18:56:43.391" v="1291" actId="20577"/>
          <ac:spMkLst>
            <pc:docMk/>
            <pc:sldMk cId="3321646914" sldId="2059"/>
            <ac:spMk id="10" creationId="{A4E22730-26C5-8BA0-5B31-3783501EA259}"/>
          </ac:spMkLst>
        </pc:spChg>
        <pc:spChg chg="del">
          <ac:chgData name="Willigen, R.F. van der (Rob)" userId="b43bdd62-7b82-48e9-86cd-c7c10e260c14" providerId="ADAL" clId="{BCB68B27-D68F-4FB0-990B-55145C5907C4}" dt="2023-10-30T18:38:35.857" v="1160" actId="478"/>
          <ac:spMkLst>
            <pc:docMk/>
            <pc:sldMk cId="3321646914" sldId="2059"/>
            <ac:spMk id="12" creationId="{FF1FCA74-0CCD-AA68-F09F-F8C400EE700E}"/>
          </ac:spMkLst>
        </pc:spChg>
        <pc:spChg chg="mod">
          <ac:chgData name="Willigen, R.F. van der (Rob)" userId="b43bdd62-7b82-48e9-86cd-c7c10e260c14" providerId="ADAL" clId="{BCB68B27-D68F-4FB0-990B-55145C5907C4}" dt="2023-10-30T18:58:46.879" v="1296" actId="14100"/>
          <ac:spMkLst>
            <pc:docMk/>
            <pc:sldMk cId="3321646914" sldId="2059"/>
            <ac:spMk id="13" creationId="{78C3195F-E107-EE3F-820F-04E2CCBB5BD4}"/>
          </ac:spMkLst>
        </pc:spChg>
        <pc:grpChg chg="mod">
          <ac:chgData name="Willigen, R.F. van der (Rob)" userId="b43bdd62-7b82-48e9-86cd-c7c10e260c14" providerId="ADAL" clId="{BCB68B27-D68F-4FB0-990B-55145C5907C4}" dt="2023-10-30T18:39:04.301" v="1179" actId="1076"/>
          <ac:grpSpMkLst>
            <pc:docMk/>
            <pc:sldMk cId="3321646914" sldId="2059"/>
            <ac:grpSpMk id="4" creationId="{00000000-0000-0000-0000-000000000000}"/>
          </ac:grpSpMkLst>
        </pc:grpChg>
        <pc:picChg chg="add mod">
          <ac:chgData name="Willigen, R.F. van der (Rob)" userId="b43bdd62-7b82-48e9-86cd-c7c10e260c14" providerId="ADAL" clId="{BCB68B27-D68F-4FB0-990B-55145C5907C4}" dt="2023-10-30T18:56:03.096" v="1284"/>
          <ac:picMkLst>
            <pc:docMk/>
            <pc:sldMk cId="3321646914" sldId="2059"/>
            <ac:picMk id="3" creationId="{8C454CE6-5CC1-7694-5FD5-D7EFE5AD26C3}"/>
          </ac:picMkLst>
        </pc:picChg>
        <pc:picChg chg="mod">
          <ac:chgData name="Willigen, R.F. van der (Rob)" userId="b43bdd62-7b82-48e9-86cd-c7c10e260c14" providerId="ADAL" clId="{BCB68B27-D68F-4FB0-990B-55145C5907C4}" dt="2023-10-30T18:57:55.375" v="1294"/>
          <ac:picMkLst>
            <pc:docMk/>
            <pc:sldMk cId="3321646914" sldId="2059"/>
            <ac:picMk id="14" creationId="{1A863FCE-88EB-F3CB-C8A1-11ECAD3190B6}"/>
          </ac:picMkLst>
        </pc:picChg>
      </pc:sldChg>
      <pc:sldChg chg="addSp delSp modSp add mod modAnim">
        <pc:chgData name="Willigen, R.F. van der (Rob)" userId="b43bdd62-7b82-48e9-86cd-c7c10e260c14" providerId="ADAL" clId="{BCB68B27-D68F-4FB0-990B-55145C5907C4}" dt="2023-10-30T19:22:33.365" v="1367" actId="1076"/>
        <pc:sldMkLst>
          <pc:docMk/>
          <pc:sldMk cId="1139920640" sldId="2060"/>
        </pc:sldMkLst>
        <pc:picChg chg="add del mod">
          <ac:chgData name="Willigen, R.F. van der (Rob)" userId="b43bdd62-7b82-48e9-86cd-c7c10e260c14" providerId="ADAL" clId="{BCB68B27-D68F-4FB0-990B-55145C5907C4}" dt="2023-10-30T19:21:36.132" v="1359" actId="478"/>
          <ac:picMkLst>
            <pc:docMk/>
            <pc:sldMk cId="1139920640" sldId="2060"/>
            <ac:picMk id="3" creationId="{AB2C9BAE-DF55-5D0E-516D-85742442DC88}"/>
          </ac:picMkLst>
        </pc:picChg>
        <pc:picChg chg="add del mod">
          <ac:chgData name="Willigen, R.F. van der (Rob)" userId="b43bdd62-7b82-48e9-86cd-c7c10e260c14" providerId="ADAL" clId="{BCB68B27-D68F-4FB0-990B-55145C5907C4}" dt="2023-10-30T19:21:59.506" v="1363" actId="478"/>
          <ac:picMkLst>
            <pc:docMk/>
            <pc:sldMk cId="1139920640" sldId="2060"/>
            <ac:picMk id="6" creationId="{15314B3A-F3BE-2D82-B81D-FC4984B680DE}"/>
          </ac:picMkLst>
        </pc:picChg>
        <pc:picChg chg="add mod">
          <ac:chgData name="Willigen, R.F. van der (Rob)" userId="b43bdd62-7b82-48e9-86cd-c7c10e260c14" providerId="ADAL" clId="{BCB68B27-D68F-4FB0-990B-55145C5907C4}" dt="2023-10-30T19:22:33.365" v="1367" actId="1076"/>
          <ac:picMkLst>
            <pc:docMk/>
            <pc:sldMk cId="1139920640" sldId="2060"/>
            <ac:picMk id="7" creationId="{8E1C1DBA-A8E0-DD06-7FB8-B6B26BF801E3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9:43:05.510" v="1501" actId="1076"/>
        <pc:sldMkLst>
          <pc:docMk/>
          <pc:sldMk cId="2284554381" sldId="2061"/>
        </pc:sldMkLst>
        <pc:spChg chg="add mod">
          <ac:chgData name="Willigen, R.F. van der (Rob)" userId="b43bdd62-7b82-48e9-86cd-c7c10e260c14" providerId="ADAL" clId="{BCB68B27-D68F-4FB0-990B-55145C5907C4}" dt="2023-10-30T19:29:29.016" v="1403" actId="20577"/>
          <ac:spMkLst>
            <pc:docMk/>
            <pc:sldMk cId="2284554381" sldId="2061"/>
            <ac:spMk id="3" creationId="{A2D0C3C2-A819-44C2-5FBD-8C4AED2AC651}"/>
          </ac:spMkLst>
        </pc:spChg>
        <pc:picChg chg="add mod modCrop">
          <ac:chgData name="Willigen, R.F. van der (Rob)" userId="b43bdd62-7b82-48e9-86cd-c7c10e260c14" providerId="ADAL" clId="{BCB68B27-D68F-4FB0-990B-55145C5907C4}" dt="2023-10-30T19:30:30.361" v="1413"/>
          <ac:picMkLst>
            <pc:docMk/>
            <pc:sldMk cId="2284554381" sldId="2061"/>
            <ac:picMk id="5" creationId="{8F5A6DDB-644E-6D9B-4202-31E9F08097A5}"/>
          </ac:picMkLst>
        </pc:picChg>
        <pc:picChg chg="add del mod">
          <ac:chgData name="Willigen, R.F. van der (Rob)" userId="b43bdd62-7b82-48e9-86cd-c7c10e260c14" providerId="ADAL" clId="{BCB68B27-D68F-4FB0-990B-55145C5907C4}" dt="2023-10-30T19:28:46.809" v="1393" actId="478"/>
          <ac:picMkLst>
            <pc:docMk/>
            <pc:sldMk cId="2284554381" sldId="2061"/>
            <ac:picMk id="17410" creationId="{0E83E69E-3551-A563-CD48-6EAA2D91D065}"/>
          </ac:picMkLst>
        </pc:picChg>
        <pc:picChg chg="add del mod">
          <ac:chgData name="Willigen, R.F. van der (Rob)" userId="b43bdd62-7b82-48e9-86cd-c7c10e260c14" providerId="ADAL" clId="{BCB68B27-D68F-4FB0-990B-55145C5907C4}" dt="2023-10-30T19:42:55.253" v="1497" actId="478"/>
          <ac:picMkLst>
            <pc:docMk/>
            <pc:sldMk cId="2284554381" sldId="2061"/>
            <ac:picMk id="17412" creationId="{42CB0DC2-0D85-CFC5-0231-DC95B93ED19D}"/>
          </ac:picMkLst>
        </pc:picChg>
        <pc:picChg chg="add mod">
          <ac:chgData name="Willigen, R.F. van der (Rob)" userId="b43bdd62-7b82-48e9-86cd-c7c10e260c14" providerId="ADAL" clId="{BCB68B27-D68F-4FB0-990B-55145C5907C4}" dt="2023-10-30T19:43:05.510" v="1501" actId="1076"/>
          <ac:picMkLst>
            <pc:docMk/>
            <pc:sldMk cId="2284554381" sldId="2061"/>
            <ac:picMk id="17414" creationId="{C07ED73C-562F-2889-8F28-A02A3EF63EB2}"/>
          </ac:picMkLst>
        </pc:picChg>
      </pc:sldChg>
      <pc:sldChg chg="addSp modSp add mod ord">
        <pc:chgData name="Willigen, R.F. van der (Rob)" userId="b43bdd62-7b82-48e9-86cd-c7c10e260c14" providerId="ADAL" clId="{BCB68B27-D68F-4FB0-990B-55145C5907C4}" dt="2023-10-30T19:38:45.592" v="1482"/>
        <pc:sldMkLst>
          <pc:docMk/>
          <pc:sldMk cId="2989941576" sldId="2062"/>
        </pc:sldMkLst>
        <pc:spChg chg="add mod">
          <ac:chgData name="Willigen, R.F. van der (Rob)" userId="b43bdd62-7b82-48e9-86cd-c7c10e260c14" providerId="ADAL" clId="{BCB68B27-D68F-4FB0-990B-55145C5907C4}" dt="2023-10-30T19:38:23.457" v="1479" actId="1076"/>
          <ac:spMkLst>
            <pc:docMk/>
            <pc:sldMk cId="2989941576" sldId="2062"/>
            <ac:spMk id="3" creationId="{BC572982-3464-A6A6-5C9D-655254F624B2}"/>
          </ac:spMkLst>
        </pc:spChg>
        <pc:picChg chg="add mod">
          <ac:chgData name="Willigen, R.F. van der (Rob)" userId="b43bdd62-7b82-48e9-86cd-c7c10e260c14" providerId="ADAL" clId="{BCB68B27-D68F-4FB0-990B-55145C5907C4}" dt="2023-10-30T19:38:26.239" v="1480" actId="1076"/>
          <ac:picMkLst>
            <pc:docMk/>
            <pc:sldMk cId="2989941576" sldId="2062"/>
            <ac:picMk id="19458" creationId="{C057A0B1-1E2E-0501-26D1-8095FE1DE09F}"/>
          </ac:picMkLst>
        </pc:picChg>
      </pc:sldChg>
      <pc:sldChg chg="addSp delSp modSp add ord">
        <pc:chgData name="Willigen, R.F. van der (Rob)" userId="b43bdd62-7b82-48e9-86cd-c7c10e260c14" providerId="ADAL" clId="{BCB68B27-D68F-4FB0-990B-55145C5907C4}" dt="2023-10-30T19:35:22.071" v="1458"/>
        <pc:sldMkLst>
          <pc:docMk/>
          <pc:sldMk cId="355327172" sldId="2063"/>
        </pc:sldMkLst>
        <pc:spChg chg="add del mod">
          <ac:chgData name="Willigen, R.F. van der (Rob)" userId="b43bdd62-7b82-48e9-86cd-c7c10e260c14" providerId="ADAL" clId="{BCB68B27-D68F-4FB0-990B-55145C5907C4}" dt="2023-10-30T19:32:08.661" v="1429"/>
          <ac:spMkLst>
            <pc:docMk/>
            <pc:sldMk cId="355327172" sldId="2063"/>
            <ac:spMk id="2" creationId="{4410A54F-D24A-B75E-7CBC-0154C56A6166}"/>
          </ac:spMkLst>
        </pc:spChg>
        <pc:spChg chg="add del mod">
          <ac:chgData name="Willigen, R.F. van der (Rob)" userId="b43bdd62-7b82-48e9-86cd-c7c10e260c14" providerId="ADAL" clId="{BCB68B27-D68F-4FB0-990B-55145C5907C4}" dt="2023-10-30T19:32:28.576" v="1431" actId="478"/>
          <ac:spMkLst>
            <pc:docMk/>
            <pc:sldMk cId="355327172" sldId="2063"/>
            <ac:spMk id="3" creationId="{44450B62-2B05-1075-DC66-141CEAC8C7F7}"/>
          </ac:spMkLst>
        </pc:spChg>
        <pc:spChg chg="add mod">
          <ac:chgData name="Willigen, R.F. van der (Rob)" userId="b43bdd62-7b82-48e9-86cd-c7c10e260c14" providerId="ADAL" clId="{BCB68B27-D68F-4FB0-990B-55145C5907C4}" dt="2023-10-30T19:35:22.071" v="1458"/>
          <ac:spMkLst>
            <pc:docMk/>
            <pc:sldMk cId="355327172" sldId="2063"/>
            <ac:spMk id="6" creationId="{DE1C83E9-5D95-C552-8BD7-040F0E0FC360}"/>
          </ac:spMkLst>
        </pc:spChg>
        <pc:picChg chg="add">
          <ac:chgData name="Willigen, R.F. van der (Rob)" userId="b43bdd62-7b82-48e9-86cd-c7c10e260c14" providerId="ADAL" clId="{BCB68B27-D68F-4FB0-990B-55145C5907C4}" dt="2023-10-30T19:35:10.714" v="1457"/>
          <ac:picMkLst>
            <pc:docMk/>
            <pc:sldMk cId="355327172" sldId="2063"/>
            <ac:picMk id="5" creationId="{AC30AE75-007C-2F2D-4195-48D67190DBE0}"/>
          </ac:picMkLst>
        </pc:picChg>
        <pc:picChg chg="add mod">
          <ac:chgData name="Willigen, R.F. van der (Rob)" userId="b43bdd62-7b82-48e9-86cd-c7c10e260c14" providerId="ADAL" clId="{BCB68B27-D68F-4FB0-990B-55145C5907C4}" dt="2023-10-30T19:35:22.071" v="1458"/>
          <ac:picMkLst>
            <pc:docMk/>
            <pc:sldMk cId="355327172" sldId="2063"/>
            <ac:picMk id="7" creationId="{4B8A8439-63F9-486F-16E6-FDD9F21731A9}"/>
          </ac:picMkLst>
        </pc:picChg>
        <pc:picChg chg="add del mod">
          <ac:chgData name="Willigen, R.F. van der (Rob)" userId="b43bdd62-7b82-48e9-86cd-c7c10e260c14" providerId="ADAL" clId="{BCB68B27-D68F-4FB0-990B-55145C5907C4}" dt="2023-10-30T19:32:08.661" v="1429"/>
          <ac:picMkLst>
            <pc:docMk/>
            <pc:sldMk cId="355327172" sldId="2063"/>
            <ac:picMk id="18434" creationId="{ED20CFE0-A370-7F3F-0B0F-A02EA2C0522C}"/>
          </ac:picMkLst>
        </pc:picChg>
        <pc:picChg chg="add del mod">
          <ac:chgData name="Willigen, R.F. van der (Rob)" userId="b43bdd62-7b82-48e9-86cd-c7c10e260c14" providerId="ADAL" clId="{BCB68B27-D68F-4FB0-990B-55145C5907C4}" dt="2023-10-30T19:32:08.661" v="1429"/>
          <ac:picMkLst>
            <pc:docMk/>
            <pc:sldMk cId="355327172" sldId="2063"/>
            <ac:picMk id="18435" creationId="{6C7D8EC7-6957-6668-3EC0-1E8DE66CB4DC}"/>
          </ac:picMkLst>
        </pc:picChg>
        <pc:picChg chg="add del mod">
          <ac:chgData name="Willigen, R.F. van der (Rob)" userId="b43bdd62-7b82-48e9-86cd-c7c10e260c14" providerId="ADAL" clId="{BCB68B27-D68F-4FB0-990B-55145C5907C4}" dt="2023-10-30T19:32:08.661" v="1429"/>
          <ac:picMkLst>
            <pc:docMk/>
            <pc:sldMk cId="355327172" sldId="2063"/>
            <ac:picMk id="18436" creationId="{8F22BCAC-A7B5-897C-5A80-5FCCA2BA5C54}"/>
          </ac:picMkLst>
        </pc:picChg>
        <pc:picChg chg="add del mod">
          <ac:chgData name="Willigen, R.F. van der (Rob)" userId="b43bdd62-7b82-48e9-86cd-c7c10e260c14" providerId="ADAL" clId="{BCB68B27-D68F-4FB0-990B-55145C5907C4}" dt="2023-10-30T19:32:08.661" v="1429"/>
          <ac:picMkLst>
            <pc:docMk/>
            <pc:sldMk cId="355327172" sldId="2063"/>
            <ac:picMk id="18437" creationId="{1079D05B-3B78-4E18-A710-069F688D9B6D}"/>
          </ac:picMkLst>
        </pc:picChg>
        <pc:picChg chg="add del mod">
          <ac:chgData name="Willigen, R.F. van der (Rob)" userId="b43bdd62-7b82-48e9-86cd-c7c10e260c14" providerId="ADAL" clId="{BCB68B27-D68F-4FB0-990B-55145C5907C4}" dt="2023-10-30T19:32:08.661" v="1429"/>
          <ac:picMkLst>
            <pc:docMk/>
            <pc:sldMk cId="355327172" sldId="2063"/>
            <ac:picMk id="18438" creationId="{07E36A6E-2404-05F3-38A1-D517E1B90FCC}"/>
          </ac:picMkLst>
        </pc:picChg>
        <pc:picChg chg="add del mod">
          <ac:chgData name="Willigen, R.F. van der (Rob)" userId="b43bdd62-7b82-48e9-86cd-c7c10e260c14" providerId="ADAL" clId="{BCB68B27-D68F-4FB0-990B-55145C5907C4}" dt="2023-10-30T19:34:44.081" v="1451" actId="478"/>
          <ac:picMkLst>
            <pc:docMk/>
            <pc:sldMk cId="355327172" sldId="2063"/>
            <ac:picMk id="18440" creationId="{C593A524-01B4-FEC5-4EAD-2C527384EB56}"/>
          </ac:picMkLst>
        </pc:picChg>
        <pc:picChg chg="add del mod">
          <ac:chgData name="Willigen, R.F. van der (Rob)" userId="b43bdd62-7b82-48e9-86cd-c7c10e260c14" providerId="ADAL" clId="{BCB68B27-D68F-4FB0-990B-55145C5907C4}" dt="2023-10-30T19:34:46.126" v="1455" actId="478"/>
          <ac:picMkLst>
            <pc:docMk/>
            <pc:sldMk cId="355327172" sldId="2063"/>
            <ac:picMk id="18441" creationId="{3AED5C5C-AB1B-8C34-783F-53F63A0B6C25}"/>
          </ac:picMkLst>
        </pc:picChg>
        <pc:picChg chg="add del mod">
          <ac:chgData name="Willigen, R.F. van der (Rob)" userId="b43bdd62-7b82-48e9-86cd-c7c10e260c14" providerId="ADAL" clId="{BCB68B27-D68F-4FB0-990B-55145C5907C4}" dt="2023-10-30T19:34:46.693" v="1456" actId="478"/>
          <ac:picMkLst>
            <pc:docMk/>
            <pc:sldMk cId="355327172" sldId="2063"/>
            <ac:picMk id="18442" creationId="{67FEAC11-2B28-94D7-FDEC-A148EE8ACFD5}"/>
          </ac:picMkLst>
        </pc:picChg>
        <pc:picChg chg="add del mod">
          <ac:chgData name="Willigen, R.F. van der (Rob)" userId="b43bdd62-7b82-48e9-86cd-c7c10e260c14" providerId="ADAL" clId="{BCB68B27-D68F-4FB0-990B-55145C5907C4}" dt="2023-10-30T19:34:45.443" v="1453" actId="478"/>
          <ac:picMkLst>
            <pc:docMk/>
            <pc:sldMk cId="355327172" sldId="2063"/>
            <ac:picMk id="18443" creationId="{F5F7A8C4-8D9F-F744-13FB-CB55B7BA707C}"/>
          </ac:picMkLst>
        </pc:picChg>
        <pc:picChg chg="add del mod">
          <ac:chgData name="Willigen, R.F. van der (Rob)" userId="b43bdd62-7b82-48e9-86cd-c7c10e260c14" providerId="ADAL" clId="{BCB68B27-D68F-4FB0-990B-55145C5907C4}" dt="2023-10-30T19:34:44.886" v="1452" actId="478"/>
          <ac:picMkLst>
            <pc:docMk/>
            <pc:sldMk cId="355327172" sldId="2063"/>
            <ac:picMk id="18444" creationId="{4CBA1E6D-7A97-BBB7-7CBB-DFEE33E8E58C}"/>
          </ac:picMkLst>
        </pc:picChg>
      </pc:sldChg>
      <pc:sldChg chg="addSp modSp add ord">
        <pc:chgData name="Willigen, R.F. van der (Rob)" userId="b43bdd62-7b82-48e9-86cd-c7c10e260c14" providerId="ADAL" clId="{BCB68B27-D68F-4FB0-990B-55145C5907C4}" dt="2023-10-30T18:55:00.709" v="1280"/>
        <pc:sldMkLst>
          <pc:docMk/>
          <pc:sldMk cId="1156210984" sldId="2064"/>
        </pc:sldMkLst>
        <pc:picChg chg="add mod">
          <ac:chgData name="Willigen, R.F. van der (Rob)" userId="b43bdd62-7b82-48e9-86cd-c7c10e260c14" providerId="ADAL" clId="{BCB68B27-D68F-4FB0-990B-55145C5907C4}" dt="2023-10-30T18:47:44.464" v="1243" actId="1076"/>
          <ac:picMkLst>
            <pc:docMk/>
            <pc:sldMk cId="1156210984" sldId="2064"/>
            <ac:picMk id="11266" creationId="{01530B91-8CBB-9142-3F2A-E97CD96EF4E8}"/>
          </ac:picMkLst>
        </pc:picChg>
      </pc:sldChg>
      <pc:sldChg chg="addSp delSp modSp add mod">
        <pc:chgData name="Willigen, R.F. van der (Rob)" userId="b43bdd62-7b82-48e9-86cd-c7c10e260c14" providerId="ADAL" clId="{BCB68B27-D68F-4FB0-990B-55145C5907C4}" dt="2023-10-30T18:48:39.849" v="1250" actId="478"/>
        <pc:sldMkLst>
          <pc:docMk/>
          <pc:sldMk cId="4124072714" sldId="2065"/>
        </pc:sldMkLst>
        <pc:picChg chg="add del mod">
          <ac:chgData name="Willigen, R.F. van der (Rob)" userId="b43bdd62-7b82-48e9-86cd-c7c10e260c14" providerId="ADAL" clId="{BCB68B27-D68F-4FB0-990B-55145C5907C4}" dt="2023-10-30T18:48:39.849" v="1250" actId="478"/>
          <ac:picMkLst>
            <pc:docMk/>
            <pc:sldMk cId="4124072714" sldId="2065"/>
            <ac:picMk id="2" creationId="{1ACEEA50-389E-E2D0-2A64-A6685BC73DA9}"/>
          </ac:picMkLst>
        </pc:picChg>
        <pc:picChg chg="add mod">
          <ac:chgData name="Willigen, R.F. van der (Rob)" userId="b43bdd62-7b82-48e9-86cd-c7c10e260c14" providerId="ADAL" clId="{BCB68B27-D68F-4FB0-990B-55145C5907C4}" dt="2023-10-30T18:48:03.943" v="1246" actId="1076"/>
          <ac:picMkLst>
            <pc:docMk/>
            <pc:sldMk cId="4124072714" sldId="2065"/>
            <ac:picMk id="12290" creationId="{C3AF0E65-1B49-B19F-E30F-EC55B548CC95}"/>
          </ac:picMkLst>
        </pc:picChg>
      </pc:sldChg>
      <pc:sldChg chg="addSp modSp add mod ord">
        <pc:chgData name="Willigen, R.F. van der (Rob)" userId="b43bdd62-7b82-48e9-86cd-c7c10e260c14" providerId="ADAL" clId="{BCB68B27-D68F-4FB0-990B-55145C5907C4}" dt="2023-10-30T19:11:03.793" v="1346" actId="1076"/>
        <pc:sldMkLst>
          <pc:docMk/>
          <pc:sldMk cId="2245056393" sldId="2066"/>
        </pc:sldMkLst>
        <pc:picChg chg="add mod modCrop">
          <ac:chgData name="Willigen, R.F. van der (Rob)" userId="b43bdd62-7b82-48e9-86cd-c7c10e260c14" providerId="ADAL" clId="{BCB68B27-D68F-4FB0-990B-55145C5907C4}" dt="2023-10-30T19:08:41.406" v="1337" actId="14100"/>
          <ac:picMkLst>
            <pc:docMk/>
            <pc:sldMk cId="2245056393" sldId="2066"/>
            <ac:picMk id="2" creationId="{294E2240-FEBB-5267-CB56-B8B43AB8252F}"/>
          </ac:picMkLst>
        </pc:picChg>
        <pc:picChg chg="add mod modCrop">
          <ac:chgData name="Willigen, R.F. van der (Rob)" userId="b43bdd62-7b82-48e9-86cd-c7c10e260c14" providerId="ADAL" clId="{BCB68B27-D68F-4FB0-990B-55145C5907C4}" dt="2023-10-30T19:08:04.190" v="1333" actId="1076"/>
          <ac:picMkLst>
            <pc:docMk/>
            <pc:sldMk cId="2245056393" sldId="2066"/>
            <ac:picMk id="3" creationId="{A9045161-5D61-B74E-9F77-0CF0888BDF99}"/>
          </ac:picMkLst>
        </pc:picChg>
        <pc:picChg chg="add mod">
          <ac:chgData name="Willigen, R.F. van der (Rob)" userId="b43bdd62-7b82-48e9-86cd-c7c10e260c14" providerId="ADAL" clId="{BCB68B27-D68F-4FB0-990B-55145C5907C4}" dt="2023-10-30T19:11:01.629" v="1345" actId="1076"/>
          <ac:picMkLst>
            <pc:docMk/>
            <pc:sldMk cId="2245056393" sldId="2066"/>
            <ac:picMk id="15362" creationId="{D8B3485F-3137-DDE1-1141-6192666CFB05}"/>
          </ac:picMkLst>
        </pc:picChg>
        <pc:picChg chg="add mod">
          <ac:chgData name="Willigen, R.F. van der (Rob)" userId="b43bdd62-7b82-48e9-86cd-c7c10e260c14" providerId="ADAL" clId="{BCB68B27-D68F-4FB0-990B-55145C5907C4}" dt="2023-10-30T19:11:03.793" v="1346" actId="1076"/>
          <ac:picMkLst>
            <pc:docMk/>
            <pc:sldMk cId="2245056393" sldId="2066"/>
            <ac:picMk id="15364" creationId="{154FAA45-6DC2-241C-5A37-08536711F144}"/>
          </ac:picMkLst>
        </pc:picChg>
      </pc:sldChg>
      <pc:sldChg chg="addSp delSp modSp add mod ord">
        <pc:chgData name="Willigen, R.F. van der (Rob)" userId="b43bdd62-7b82-48e9-86cd-c7c10e260c14" providerId="ADAL" clId="{BCB68B27-D68F-4FB0-990B-55145C5907C4}" dt="2023-10-30T18:54:06.360" v="1275" actId="1076"/>
        <pc:sldMkLst>
          <pc:docMk/>
          <pc:sldMk cId="126733812" sldId="2067"/>
        </pc:sldMkLst>
        <pc:spChg chg="add del mod">
          <ac:chgData name="Willigen, R.F. van der (Rob)" userId="b43bdd62-7b82-48e9-86cd-c7c10e260c14" providerId="ADAL" clId="{BCB68B27-D68F-4FB0-990B-55145C5907C4}" dt="2023-10-30T18:52:46.956" v="1256"/>
          <ac:spMkLst>
            <pc:docMk/>
            <pc:sldMk cId="126733812" sldId="2067"/>
            <ac:spMk id="3" creationId="{20B303FC-5CFB-8764-1F77-6468D72EE53A}"/>
          </ac:spMkLst>
        </pc:spChg>
        <pc:graphicFrameChg chg="add del mod">
          <ac:chgData name="Willigen, R.F. van der (Rob)" userId="b43bdd62-7b82-48e9-86cd-c7c10e260c14" providerId="ADAL" clId="{BCB68B27-D68F-4FB0-990B-55145C5907C4}" dt="2023-10-30T18:52:46.956" v="1256"/>
          <ac:graphicFrameMkLst>
            <pc:docMk/>
            <pc:sldMk cId="126733812" sldId="2067"/>
            <ac:graphicFrameMk id="2" creationId="{F0CC3A06-217B-FEB5-86D6-C2B2281B7FA8}"/>
          </ac:graphicFrameMkLst>
        </pc:graphicFrameChg>
        <pc:graphicFrameChg chg="add del mod modGraphic">
          <ac:chgData name="Willigen, R.F. van der (Rob)" userId="b43bdd62-7b82-48e9-86cd-c7c10e260c14" providerId="ADAL" clId="{BCB68B27-D68F-4FB0-990B-55145C5907C4}" dt="2023-10-30T18:53:07.592" v="1259" actId="478"/>
          <ac:graphicFrameMkLst>
            <pc:docMk/>
            <pc:sldMk cId="126733812" sldId="2067"/>
            <ac:graphicFrameMk id="5" creationId="{ACB84884-5A86-49EC-E7A4-C2B2041ABB36}"/>
          </ac:graphicFrameMkLst>
        </pc:graphicFrameChg>
        <pc:picChg chg="add del mod">
          <ac:chgData name="Willigen, R.F. van der (Rob)" userId="b43bdd62-7b82-48e9-86cd-c7c10e260c14" providerId="ADAL" clId="{BCB68B27-D68F-4FB0-990B-55145C5907C4}" dt="2023-10-30T18:52:46.956" v="1256"/>
          <ac:picMkLst>
            <pc:docMk/>
            <pc:sldMk cId="126733812" sldId="2067"/>
            <ac:picMk id="13313" creationId="{A132547D-20D2-58A8-2B79-54B2E7170350}"/>
          </ac:picMkLst>
        </pc:picChg>
        <pc:picChg chg="add del mod">
          <ac:chgData name="Willigen, R.F. van der (Rob)" userId="b43bdd62-7b82-48e9-86cd-c7c10e260c14" providerId="ADAL" clId="{BCB68B27-D68F-4FB0-990B-55145C5907C4}" dt="2023-10-30T18:52:46.956" v="1256"/>
          <ac:picMkLst>
            <pc:docMk/>
            <pc:sldMk cId="126733812" sldId="2067"/>
            <ac:picMk id="13314" creationId="{FEE79BC4-70B9-489D-AE81-8249F946E3F0}"/>
          </ac:picMkLst>
        </pc:picChg>
        <pc:picChg chg="add del mod">
          <ac:chgData name="Willigen, R.F. van der (Rob)" userId="b43bdd62-7b82-48e9-86cd-c7c10e260c14" providerId="ADAL" clId="{BCB68B27-D68F-4FB0-990B-55145C5907C4}" dt="2023-10-30T18:52:46.956" v="1256"/>
          <ac:picMkLst>
            <pc:docMk/>
            <pc:sldMk cId="126733812" sldId="2067"/>
            <ac:picMk id="13315" creationId="{35FDBB80-CD1B-7A08-C4DD-C76514B299B6}"/>
          </ac:picMkLst>
        </pc:picChg>
        <pc:picChg chg="add del mod">
          <ac:chgData name="Willigen, R.F. van der (Rob)" userId="b43bdd62-7b82-48e9-86cd-c7c10e260c14" providerId="ADAL" clId="{BCB68B27-D68F-4FB0-990B-55145C5907C4}" dt="2023-10-30T18:52:46.956" v="1256"/>
          <ac:picMkLst>
            <pc:docMk/>
            <pc:sldMk cId="126733812" sldId="2067"/>
            <ac:picMk id="13317" creationId="{1D10126C-D1CD-3865-CFCD-5D7021E4C8ED}"/>
          </ac:picMkLst>
        </pc:picChg>
        <pc:picChg chg="add mod">
          <ac:chgData name="Willigen, R.F. van der (Rob)" userId="b43bdd62-7b82-48e9-86cd-c7c10e260c14" providerId="ADAL" clId="{BCB68B27-D68F-4FB0-990B-55145C5907C4}" dt="2023-10-30T18:53:17.512" v="1266" actId="1076"/>
          <ac:picMkLst>
            <pc:docMk/>
            <pc:sldMk cId="126733812" sldId="2067"/>
            <ac:picMk id="13318" creationId="{A6511E77-C3D5-F109-4B08-C9A1114FCB7C}"/>
          </ac:picMkLst>
        </pc:picChg>
        <pc:picChg chg="add mod">
          <ac:chgData name="Willigen, R.F. van der (Rob)" userId="b43bdd62-7b82-48e9-86cd-c7c10e260c14" providerId="ADAL" clId="{BCB68B27-D68F-4FB0-990B-55145C5907C4}" dt="2023-10-30T18:53:25.605" v="1269" actId="1076"/>
          <ac:picMkLst>
            <pc:docMk/>
            <pc:sldMk cId="126733812" sldId="2067"/>
            <ac:picMk id="13319" creationId="{159497D4-607C-A311-883E-11A616D2A963}"/>
          </ac:picMkLst>
        </pc:picChg>
        <pc:picChg chg="add mod">
          <ac:chgData name="Willigen, R.F. van der (Rob)" userId="b43bdd62-7b82-48e9-86cd-c7c10e260c14" providerId="ADAL" clId="{BCB68B27-D68F-4FB0-990B-55145C5907C4}" dt="2023-10-30T18:53:27.398" v="1270" actId="1076"/>
          <ac:picMkLst>
            <pc:docMk/>
            <pc:sldMk cId="126733812" sldId="2067"/>
            <ac:picMk id="13320" creationId="{73A58204-324B-BB90-0B15-FD7C2FA3EEEA}"/>
          </ac:picMkLst>
        </pc:picChg>
        <pc:picChg chg="add mod">
          <ac:chgData name="Willigen, R.F. van der (Rob)" userId="b43bdd62-7b82-48e9-86cd-c7c10e260c14" providerId="ADAL" clId="{BCB68B27-D68F-4FB0-990B-55145C5907C4}" dt="2023-10-30T18:54:06.360" v="1275" actId="1076"/>
          <ac:picMkLst>
            <pc:docMk/>
            <pc:sldMk cId="126733812" sldId="2067"/>
            <ac:picMk id="13322" creationId="{183FA7D8-10DE-077E-584A-5147BED31A4B}"/>
          </ac:picMkLst>
        </pc:picChg>
      </pc:sldChg>
      <pc:sldChg chg="addSp modSp add ord">
        <pc:chgData name="Willigen, R.F. van der (Rob)" userId="b43bdd62-7b82-48e9-86cd-c7c10e260c14" providerId="ADAL" clId="{BCB68B27-D68F-4FB0-990B-55145C5907C4}" dt="2023-10-30T18:54:41.553" v="1278"/>
        <pc:sldMkLst>
          <pc:docMk/>
          <pc:sldMk cId="1578075668" sldId="2068"/>
        </pc:sldMkLst>
        <pc:picChg chg="add mod">
          <ac:chgData name="Willigen, R.F. van der (Rob)" userId="b43bdd62-7b82-48e9-86cd-c7c10e260c14" providerId="ADAL" clId="{BCB68B27-D68F-4FB0-990B-55145C5907C4}" dt="2023-10-30T18:54:32.294" v="1276"/>
          <ac:picMkLst>
            <pc:docMk/>
            <pc:sldMk cId="1578075668" sldId="2068"/>
            <ac:picMk id="14338" creationId="{DDFE3D5C-37A2-9972-E496-3B3B5B84F462}"/>
          </ac:picMkLst>
        </pc:picChg>
      </pc:sldChg>
      <pc:sldChg chg="add">
        <pc:chgData name="Willigen, R.F. van der (Rob)" userId="b43bdd62-7b82-48e9-86cd-c7c10e260c14" providerId="ADAL" clId="{BCB68B27-D68F-4FB0-990B-55145C5907C4}" dt="2023-10-30T19:37:06.924" v="1461"/>
        <pc:sldMkLst>
          <pc:docMk/>
          <pc:sldMk cId="3116077756" sldId="2069"/>
        </pc:sldMkLst>
      </pc:sldChg>
      <pc:sldChg chg="add ord">
        <pc:chgData name="Willigen, R.F. van der (Rob)" userId="b43bdd62-7b82-48e9-86cd-c7c10e260c14" providerId="ADAL" clId="{BCB68B27-D68F-4FB0-990B-55145C5907C4}" dt="2023-10-30T19:44:31.736" v="1505"/>
        <pc:sldMkLst>
          <pc:docMk/>
          <pc:sldMk cId="2587778923" sldId="2070"/>
        </pc:sldMkLst>
      </pc:sldChg>
      <pc:sldChg chg="add">
        <pc:chgData name="Willigen, R.F. van der (Rob)" userId="b43bdd62-7b82-48e9-86cd-c7c10e260c14" providerId="ADAL" clId="{BCB68B27-D68F-4FB0-990B-55145C5907C4}" dt="2023-10-30T19:37:07.572" v="1463"/>
        <pc:sldMkLst>
          <pc:docMk/>
          <pc:sldMk cId="2807876032" sldId="2071"/>
        </pc:sldMkLst>
      </pc:sldChg>
      <pc:sldChg chg="delSp add del">
        <pc:chgData name="Willigen, R.F. van der (Rob)" userId="b43bdd62-7b82-48e9-86cd-c7c10e260c14" providerId="ADAL" clId="{BCB68B27-D68F-4FB0-990B-55145C5907C4}" dt="2023-10-30T19:40:24.127" v="1494" actId="47"/>
        <pc:sldMkLst>
          <pc:docMk/>
          <pc:sldMk cId="2093147847" sldId="2072"/>
        </pc:sldMkLst>
        <pc:picChg chg="del">
          <ac:chgData name="Willigen, R.F. van der (Rob)" userId="b43bdd62-7b82-48e9-86cd-c7c10e260c14" providerId="ADAL" clId="{BCB68B27-D68F-4FB0-990B-55145C5907C4}" dt="2023-10-30T19:39:32.640" v="1484" actId="478"/>
          <ac:picMkLst>
            <pc:docMk/>
            <pc:sldMk cId="2093147847" sldId="2072"/>
            <ac:picMk id="19458" creationId="{C057A0B1-1E2E-0501-26D1-8095FE1DE09F}"/>
          </ac:picMkLst>
        </pc:picChg>
      </pc:sldChg>
      <pc:sldChg chg="delSp add del">
        <pc:chgData name="Willigen, R.F. van der (Rob)" userId="b43bdd62-7b82-48e9-86cd-c7c10e260c14" providerId="ADAL" clId="{BCB68B27-D68F-4FB0-990B-55145C5907C4}" dt="2023-10-30T19:40:56.177" v="1495" actId="47"/>
        <pc:sldMkLst>
          <pc:docMk/>
          <pc:sldMk cId="2430971652" sldId="2073"/>
        </pc:sldMkLst>
        <pc:picChg chg="del">
          <ac:chgData name="Willigen, R.F. van der (Rob)" userId="b43bdd62-7b82-48e9-86cd-c7c10e260c14" providerId="ADAL" clId="{BCB68B27-D68F-4FB0-990B-55145C5907C4}" dt="2023-10-30T19:39:44.715" v="1486" actId="478"/>
          <ac:picMkLst>
            <pc:docMk/>
            <pc:sldMk cId="2430971652" sldId="2073"/>
            <ac:picMk id="19458" creationId="{C057A0B1-1E2E-0501-26D1-8095FE1DE09F}"/>
          </ac:picMkLst>
        </pc:picChg>
      </pc:sldChg>
      <pc:sldChg chg="addSp delSp modSp add">
        <pc:chgData name="Willigen, R.F. van der (Rob)" userId="b43bdd62-7b82-48e9-86cd-c7c10e260c14" providerId="ADAL" clId="{BCB68B27-D68F-4FB0-990B-55145C5907C4}" dt="2023-10-30T19:41:07.908" v="1496" actId="1076"/>
        <pc:sldMkLst>
          <pc:docMk/>
          <pc:sldMk cId="260920328" sldId="2074"/>
        </pc:sldMkLst>
        <pc:picChg chg="del">
          <ac:chgData name="Willigen, R.F. van der (Rob)" userId="b43bdd62-7b82-48e9-86cd-c7c10e260c14" providerId="ADAL" clId="{BCB68B27-D68F-4FB0-990B-55145C5907C4}" dt="2023-10-30T19:40:02.098" v="1488" actId="478"/>
          <ac:picMkLst>
            <pc:docMk/>
            <pc:sldMk cId="260920328" sldId="2074"/>
            <ac:picMk id="19458" creationId="{C057A0B1-1E2E-0501-26D1-8095FE1DE09F}"/>
          </ac:picMkLst>
        </pc:picChg>
        <pc:picChg chg="add mod">
          <ac:chgData name="Willigen, R.F. van der (Rob)" userId="b43bdd62-7b82-48e9-86cd-c7c10e260c14" providerId="ADAL" clId="{BCB68B27-D68F-4FB0-990B-55145C5907C4}" dt="2023-10-30T19:41:07.908" v="1496" actId="1076"/>
          <ac:picMkLst>
            <pc:docMk/>
            <pc:sldMk cId="260920328" sldId="2074"/>
            <ac:picMk id="20482" creationId="{4FDB329E-DBCA-95C2-E3C9-D0F9073841B7}"/>
          </ac:picMkLst>
        </pc:picChg>
      </pc:sldChg>
      <pc:sldMasterChg chg="delSldLayout">
        <pc:chgData name="Willigen, R.F. van der (Rob)" userId="b43bdd62-7b82-48e9-86cd-c7c10e260c14" providerId="ADAL" clId="{BCB68B27-D68F-4FB0-990B-55145C5907C4}" dt="2023-10-30T15:28:02.953" v="548" actId="47"/>
        <pc:sldMasterMkLst>
          <pc:docMk/>
          <pc:sldMasterMk cId="2600388679" sldId="2147483667"/>
        </pc:sldMasterMkLst>
        <pc:sldLayoutChg chg="del">
          <pc:chgData name="Willigen, R.F. van der (Rob)" userId="b43bdd62-7b82-48e9-86cd-c7c10e260c14" providerId="ADAL" clId="{BCB68B27-D68F-4FB0-990B-55145C5907C4}" dt="2023-10-30T15:28:02.953" v="548" actId="47"/>
          <pc:sldLayoutMkLst>
            <pc:docMk/>
            <pc:sldMasterMk cId="2600388679" sldId="2147483667"/>
            <pc:sldLayoutMk cId="2065816950" sldId="2147483700"/>
          </pc:sldLayoutMkLst>
        </pc:sldLayoutChg>
        <pc:sldLayoutChg chg="del">
          <pc:chgData name="Willigen, R.F. van der (Rob)" userId="b43bdd62-7b82-48e9-86cd-c7c10e260c14" providerId="ADAL" clId="{BCB68B27-D68F-4FB0-990B-55145C5907C4}" dt="2023-10-30T15:00:51.678" v="154" actId="47"/>
          <pc:sldLayoutMkLst>
            <pc:docMk/>
            <pc:sldMasterMk cId="2600388679" sldId="2147483667"/>
            <pc:sldLayoutMk cId="1046189015" sldId="2147483716"/>
          </pc:sldLayoutMkLst>
        </pc:sldLayoutChg>
        <pc:sldLayoutChg chg="del">
          <pc:chgData name="Willigen, R.F. van der (Rob)" userId="b43bdd62-7b82-48e9-86cd-c7c10e260c14" providerId="ADAL" clId="{BCB68B27-D68F-4FB0-990B-55145C5907C4}" dt="2023-10-30T15:00:51.678" v="154" actId="47"/>
          <pc:sldLayoutMkLst>
            <pc:docMk/>
            <pc:sldMasterMk cId="2600388679" sldId="2147483667"/>
            <pc:sldLayoutMk cId="763967471" sldId="2147483717"/>
          </pc:sldLayoutMkLst>
        </pc:sldLayoutChg>
      </pc:sldMasterChg>
      <pc:sldMasterChg chg="delSldLayout">
        <pc:chgData name="Willigen, R.F. van der (Rob)" userId="b43bdd62-7b82-48e9-86cd-c7c10e260c14" providerId="ADAL" clId="{BCB68B27-D68F-4FB0-990B-55145C5907C4}" dt="2023-10-30T15:00:51.678" v="154" actId="47"/>
        <pc:sldMasterMkLst>
          <pc:docMk/>
          <pc:sldMasterMk cId="1744856998" sldId="2147483701"/>
        </pc:sldMasterMkLst>
        <pc:sldLayoutChg chg="del">
          <pc:chgData name="Willigen, R.F. van der (Rob)" userId="b43bdd62-7b82-48e9-86cd-c7c10e260c14" providerId="ADAL" clId="{BCB68B27-D68F-4FB0-990B-55145C5907C4}" dt="2023-10-30T15:00:51.678" v="154" actId="47"/>
          <pc:sldLayoutMkLst>
            <pc:docMk/>
            <pc:sldMasterMk cId="1744856998" sldId="2147483701"/>
            <pc:sldLayoutMk cId="3336961851" sldId="2147483718"/>
          </pc:sldLayoutMkLst>
        </pc:sldLayoutChg>
      </pc:sldMasterChg>
    </pc:docChg>
  </pc:docChgLst>
  <pc:docChgLst>
    <pc:chgData name="Willigen, R.F. van der (Rob)" userId="b43bdd62-7b82-48e9-86cd-c7c10e260c14" providerId="ADAL" clId="{0B11E579-70FF-4B8E-944F-53419B9B8339}"/>
    <pc:docChg chg="undo custSel addSld delSld modSld sldOrd">
      <pc:chgData name="Willigen, R.F. van der (Rob)" userId="b43bdd62-7b82-48e9-86cd-c7c10e260c14" providerId="ADAL" clId="{0B11E579-70FF-4B8E-944F-53419B9B8339}" dt="2023-05-10T11:19:30.675" v="513"/>
      <pc:docMkLst>
        <pc:docMk/>
      </pc:docMkLst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896798900" sldId="332"/>
        </pc:sldMkLst>
      </pc:sldChg>
      <pc:sldChg chg="del">
        <pc:chgData name="Willigen, R.F. van der (Rob)" userId="b43bdd62-7b82-48e9-86cd-c7c10e260c14" providerId="ADAL" clId="{0B11E579-70FF-4B8E-944F-53419B9B8339}" dt="2023-05-10T11:12:13.729" v="486" actId="47"/>
        <pc:sldMkLst>
          <pc:docMk/>
          <pc:sldMk cId="1043646486" sldId="712"/>
        </pc:sldMkLst>
      </pc:sldChg>
      <pc:sldChg chg="del">
        <pc:chgData name="Willigen, R.F. van der (Rob)" userId="b43bdd62-7b82-48e9-86cd-c7c10e260c14" providerId="ADAL" clId="{0B11E579-70FF-4B8E-944F-53419B9B8339}" dt="2023-05-10T10:25:10.106" v="102" actId="47"/>
        <pc:sldMkLst>
          <pc:docMk/>
          <pc:sldMk cId="2865494874" sldId="1178"/>
        </pc:sldMkLst>
      </pc:sldChg>
      <pc:sldChg chg="delSp modSp add mod ord">
        <pc:chgData name="Willigen, R.F. van der (Rob)" userId="b43bdd62-7b82-48e9-86cd-c7c10e260c14" providerId="ADAL" clId="{0B11E579-70FF-4B8E-944F-53419B9B8339}" dt="2023-05-10T10:44:19.326" v="282"/>
        <pc:sldMkLst>
          <pc:docMk/>
          <pc:sldMk cId="4107736301" sldId="1414"/>
        </pc:sldMkLst>
        <pc:spChg chg="del">
          <ac:chgData name="Willigen, R.F. van der (Rob)" userId="b43bdd62-7b82-48e9-86cd-c7c10e260c14" providerId="ADAL" clId="{0B11E579-70FF-4B8E-944F-53419B9B8339}" dt="2023-05-10T10:43:26.005" v="277" actId="478"/>
          <ac:spMkLst>
            <pc:docMk/>
            <pc:sldMk cId="4107736301" sldId="1414"/>
            <ac:spMk id="19" creationId="{B1F046D0-FEFA-0C40-BC49-F3FA71044851}"/>
          </ac:spMkLst>
        </pc:spChg>
        <pc:picChg chg="mod modCrop">
          <ac:chgData name="Willigen, R.F. van der (Rob)" userId="b43bdd62-7b82-48e9-86cd-c7c10e260c14" providerId="ADAL" clId="{0B11E579-70FF-4B8E-944F-53419B9B8339}" dt="2023-05-10T10:43:51.460" v="280" actId="1076"/>
          <ac:picMkLst>
            <pc:docMk/>
            <pc:sldMk cId="4107736301" sldId="1414"/>
            <ac:picMk id="8" creationId="{196E9E5B-44BB-0F4A-BA93-23D0045279AC}"/>
          </ac:picMkLst>
        </pc:picChg>
      </pc:sldChg>
      <pc:sldChg chg="delSp modSp add mod">
        <pc:chgData name="Willigen, R.F. van der (Rob)" userId="b43bdd62-7b82-48e9-86cd-c7c10e260c14" providerId="ADAL" clId="{0B11E579-70FF-4B8E-944F-53419B9B8339}" dt="2023-05-10T10:42:39.787" v="275" actId="1076"/>
        <pc:sldMkLst>
          <pc:docMk/>
          <pc:sldMk cId="1780487310" sldId="1416"/>
        </pc:sldMkLst>
        <pc:spChg chg="del">
          <ac:chgData name="Willigen, R.F. van der (Rob)" userId="b43bdd62-7b82-48e9-86cd-c7c10e260c14" providerId="ADAL" clId="{0B11E579-70FF-4B8E-944F-53419B9B8339}" dt="2023-05-10T10:42:22.149" v="269" actId="478"/>
          <ac:spMkLst>
            <pc:docMk/>
            <pc:sldMk cId="1780487310" sldId="1416"/>
            <ac:spMk id="19" creationId="{B1F046D0-FEFA-0C40-BC49-F3FA71044851}"/>
          </ac:spMkLst>
        </pc:spChg>
        <pc:picChg chg="mod">
          <ac:chgData name="Willigen, R.F. van der (Rob)" userId="b43bdd62-7b82-48e9-86cd-c7c10e260c14" providerId="ADAL" clId="{0B11E579-70FF-4B8E-944F-53419B9B8339}" dt="2023-05-10T10:42:28.753" v="272" actId="1076"/>
          <ac:picMkLst>
            <pc:docMk/>
            <pc:sldMk cId="1780487310" sldId="1416"/>
            <ac:picMk id="2" creationId="{7D471EAC-10EF-534B-80E7-31869E001671}"/>
          </ac:picMkLst>
        </pc:picChg>
        <pc:picChg chg="mod">
          <ac:chgData name="Willigen, R.F. van der (Rob)" userId="b43bdd62-7b82-48e9-86cd-c7c10e260c14" providerId="ADAL" clId="{0B11E579-70FF-4B8E-944F-53419B9B8339}" dt="2023-05-10T10:42:37.042" v="274" actId="14100"/>
          <ac:picMkLst>
            <pc:docMk/>
            <pc:sldMk cId="1780487310" sldId="1416"/>
            <ac:picMk id="3" creationId="{90EA1C35-0E0F-AC46-9764-E8F14AA83B18}"/>
          </ac:picMkLst>
        </pc:picChg>
        <pc:picChg chg="mod">
          <ac:chgData name="Willigen, R.F. van der (Rob)" userId="b43bdd62-7b82-48e9-86cd-c7c10e260c14" providerId="ADAL" clId="{0B11E579-70FF-4B8E-944F-53419B9B8339}" dt="2023-05-10T10:42:39.787" v="275" actId="1076"/>
          <ac:picMkLst>
            <pc:docMk/>
            <pc:sldMk cId="1780487310" sldId="1416"/>
            <ac:picMk id="4" creationId="{A2C9099E-6FD9-B44A-91B7-37B621E44C52}"/>
          </ac:picMkLst>
        </pc:picChg>
      </pc:sldChg>
      <pc:sldChg chg="delSp modSp add mod">
        <pc:chgData name="Willigen, R.F. van der (Rob)" userId="b43bdd62-7b82-48e9-86cd-c7c10e260c14" providerId="ADAL" clId="{0B11E579-70FF-4B8E-944F-53419B9B8339}" dt="2023-05-10T10:45:19.227" v="287" actId="1076"/>
        <pc:sldMkLst>
          <pc:docMk/>
          <pc:sldMk cId="77957718" sldId="1433"/>
        </pc:sldMkLst>
        <pc:spChg chg="del">
          <ac:chgData name="Willigen, R.F. van der (Rob)" userId="b43bdd62-7b82-48e9-86cd-c7c10e260c14" providerId="ADAL" clId="{0B11E579-70FF-4B8E-944F-53419B9B8339}" dt="2023-05-10T10:45:04.196" v="284" actId="478"/>
          <ac:spMkLst>
            <pc:docMk/>
            <pc:sldMk cId="77957718" sldId="1433"/>
            <ac:spMk id="19" creationId="{B1F046D0-FEFA-0C40-BC49-F3FA71044851}"/>
          </ac:spMkLst>
        </pc:spChg>
        <pc:picChg chg="mod">
          <ac:chgData name="Willigen, R.F. van der (Rob)" userId="b43bdd62-7b82-48e9-86cd-c7c10e260c14" providerId="ADAL" clId="{0B11E579-70FF-4B8E-944F-53419B9B8339}" dt="2023-05-10T10:45:19.227" v="287" actId="1076"/>
          <ac:picMkLst>
            <pc:docMk/>
            <pc:sldMk cId="77957718" sldId="1433"/>
            <ac:picMk id="9" creationId="{2C6F8F63-37E4-C94F-BAB9-34CB1483AF51}"/>
          </ac:picMkLst>
        </pc:picChg>
      </pc:sldChg>
      <pc:sldChg chg="delSp modSp mod">
        <pc:chgData name="Willigen, R.F. van der (Rob)" userId="b43bdd62-7b82-48e9-86cd-c7c10e260c14" providerId="ADAL" clId="{0B11E579-70FF-4B8E-944F-53419B9B8339}" dt="2023-05-10T10:54:31.506" v="385" actId="1076"/>
        <pc:sldMkLst>
          <pc:docMk/>
          <pc:sldMk cId="1984297888" sldId="1442"/>
        </pc:sldMkLst>
        <pc:spChg chg="mod">
          <ac:chgData name="Willigen, R.F. van der (Rob)" userId="b43bdd62-7b82-48e9-86cd-c7c10e260c14" providerId="ADAL" clId="{0B11E579-70FF-4B8E-944F-53419B9B8339}" dt="2023-05-10T10:53:50.291" v="373" actId="20577"/>
          <ac:spMkLst>
            <pc:docMk/>
            <pc:sldMk cId="1984297888" sldId="1442"/>
            <ac:spMk id="9" creationId="{DCF75DED-01AD-4C8C-B935-5C20165011A7}"/>
          </ac:spMkLst>
        </pc:spChg>
        <pc:picChg chg="mod">
          <ac:chgData name="Willigen, R.F. van der (Rob)" userId="b43bdd62-7b82-48e9-86cd-c7c10e260c14" providerId="ADAL" clId="{0B11E579-70FF-4B8E-944F-53419B9B8339}" dt="2023-05-10T10:54:27.012" v="382" actId="1076"/>
          <ac:picMkLst>
            <pc:docMk/>
            <pc:sldMk cId="1984297888" sldId="1442"/>
            <ac:picMk id="3" creationId="{C49E3F10-63F5-E04B-B7BC-59950FB1EF13}"/>
          </ac:picMkLst>
        </pc:picChg>
        <pc:picChg chg="mod">
          <ac:chgData name="Willigen, R.F. van der (Rob)" userId="b43bdd62-7b82-48e9-86cd-c7c10e260c14" providerId="ADAL" clId="{0B11E579-70FF-4B8E-944F-53419B9B8339}" dt="2023-05-10T10:54:31.506" v="385" actId="1076"/>
          <ac:picMkLst>
            <pc:docMk/>
            <pc:sldMk cId="1984297888" sldId="1442"/>
            <ac:picMk id="5" creationId="{BB943C2E-A7C5-7847-AB31-46408827F137}"/>
          </ac:picMkLst>
        </pc:picChg>
        <pc:picChg chg="del mod">
          <ac:chgData name="Willigen, R.F. van der (Rob)" userId="b43bdd62-7b82-48e9-86cd-c7c10e260c14" providerId="ADAL" clId="{0B11E579-70FF-4B8E-944F-53419B9B8339}" dt="2023-05-10T10:54:02.450" v="377" actId="478"/>
          <ac:picMkLst>
            <pc:docMk/>
            <pc:sldMk cId="1984297888" sldId="1442"/>
            <ac:picMk id="6" creationId="{B7542CA2-F60F-3E4F-B1EF-50341AC95067}"/>
          </ac:picMkLst>
        </pc:picChg>
      </pc:sldChg>
      <pc:sldChg chg="addSp delSp modSp mod">
        <pc:chgData name="Willigen, R.F. van der (Rob)" userId="b43bdd62-7b82-48e9-86cd-c7c10e260c14" providerId="ADAL" clId="{0B11E579-70FF-4B8E-944F-53419B9B8339}" dt="2023-05-10T10:41:06.339" v="267" actId="14100"/>
        <pc:sldMkLst>
          <pc:docMk/>
          <pc:sldMk cId="454509505" sldId="1445"/>
        </pc:sldMkLst>
        <pc:spChg chg="del mod">
          <ac:chgData name="Willigen, R.F. van der (Rob)" userId="b43bdd62-7b82-48e9-86cd-c7c10e260c14" providerId="ADAL" clId="{0B11E579-70FF-4B8E-944F-53419B9B8339}" dt="2023-05-10T10:13:42.706" v="37" actId="478"/>
          <ac:spMkLst>
            <pc:docMk/>
            <pc:sldMk cId="454509505" sldId="1445"/>
            <ac:spMk id="2" creationId="{23CA6633-AFF2-F142-9EDE-FF8D202F93A2}"/>
          </ac:spMkLst>
        </pc:spChg>
        <pc:spChg chg="del mod">
          <ac:chgData name="Willigen, R.F. van der (Rob)" userId="b43bdd62-7b82-48e9-86cd-c7c10e260c14" providerId="ADAL" clId="{0B11E579-70FF-4B8E-944F-53419B9B8339}" dt="2023-05-10T10:14:46.666" v="44" actId="478"/>
          <ac:spMkLst>
            <pc:docMk/>
            <pc:sldMk cId="454509505" sldId="1445"/>
            <ac:spMk id="6" creationId="{4BF33E0F-0D31-4534-BA0F-301A70A7148E}"/>
          </ac:spMkLst>
        </pc:spChg>
        <pc:spChg chg="add mod">
          <ac:chgData name="Willigen, R.F. van der (Rob)" userId="b43bdd62-7b82-48e9-86cd-c7c10e260c14" providerId="ADAL" clId="{0B11E579-70FF-4B8E-944F-53419B9B8339}" dt="2023-05-10T10:14:17.378" v="41" actId="1076"/>
          <ac:spMkLst>
            <pc:docMk/>
            <pc:sldMk cId="454509505" sldId="1445"/>
            <ac:spMk id="8" creationId="{E25B652B-9235-2343-B93F-585C33984404}"/>
          </ac:spMkLst>
        </pc:spChg>
        <pc:spChg chg="mod">
          <ac:chgData name="Willigen, R.F. van der (Rob)" userId="b43bdd62-7b82-48e9-86cd-c7c10e260c14" providerId="ADAL" clId="{0B11E579-70FF-4B8E-944F-53419B9B8339}" dt="2023-05-10T10:41:06.339" v="267" actId="14100"/>
          <ac:spMkLst>
            <pc:docMk/>
            <pc:sldMk cId="454509505" sldId="1445"/>
            <ac:spMk id="11" creationId="{FA0B4F31-DD84-46B1-AF5E-F3EEF4B3B3C0}"/>
          </ac:spMkLst>
        </pc:spChg>
        <pc:spChg chg="add del mod">
          <ac:chgData name="Willigen, R.F. van der (Rob)" userId="b43bdd62-7b82-48e9-86cd-c7c10e260c14" providerId="ADAL" clId="{0B11E579-70FF-4B8E-944F-53419B9B8339}" dt="2023-05-10T10:15:04.981" v="48"/>
          <ac:spMkLst>
            <pc:docMk/>
            <pc:sldMk cId="454509505" sldId="1445"/>
            <ac:spMk id="12" creationId="{BCC6BCE5-5786-45A8-D2FD-6B9329E24C3C}"/>
          </ac:spMkLst>
        </pc:spChg>
        <pc:picChg chg="del">
          <ac:chgData name="Willigen, R.F. van der (Rob)" userId="b43bdd62-7b82-48e9-86cd-c7c10e260c14" providerId="ADAL" clId="{0B11E579-70FF-4B8E-944F-53419B9B8339}" dt="2023-05-10T10:13:37.681" v="35" actId="478"/>
          <ac:picMkLst>
            <pc:docMk/>
            <pc:sldMk cId="454509505" sldId="1445"/>
            <ac:picMk id="7" creationId="{169A303E-7F2F-13B2-C923-F774ED98D205}"/>
          </ac:picMkLst>
        </pc:picChg>
        <pc:picChg chg="del">
          <ac:chgData name="Willigen, R.F. van der (Rob)" userId="b43bdd62-7b82-48e9-86cd-c7c10e260c14" providerId="ADAL" clId="{0B11E579-70FF-4B8E-944F-53419B9B8339}" dt="2023-05-10T10:14:36.466" v="43" actId="478"/>
          <ac:picMkLst>
            <pc:docMk/>
            <pc:sldMk cId="454509505" sldId="1445"/>
            <ac:picMk id="9" creationId="{28D2CB94-8819-4586-BCB3-2B8035A79FAE}"/>
          </ac:picMkLst>
        </pc:picChg>
        <pc:picChg chg="add mod">
          <ac:chgData name="Willigen, R.F. van der (Rob)" userId="b43bdd62-7b82-48e9-86cd-c7c10e260c14" providerId="ADAL" clId="{0B11E579-70FF-4B8E-944F-53419B9B8339}" dt="2023-05-10T10:14:19.650" v="42" actId="1076"/>
          <ac:picMkLst>
            <pc:docMk/>
            <pc:sldMk cId="454509505" sldId="1445"/>
            <ac:picMk id="10" creationId="{151C03E5-7824-2969-7FC7-4D3F54290209}"/>
          </ac:picMkLst>
        </pc:picChg>
        <pc:picChg chg="add del mod">
          <ac:chgData name="Willigen, R.F. van der (Rob)" userId="b43bdd62-7b82-48e9-86cd-c7c10e260c14" providerId="ADAL" clId="{0B11E579-70FF-4B8E-944F-53419B9B8339}" dt="2023-05-10T10:15:04.981" v="48"/>
          <ac:picMkLst>
            <pc:docMk/>
            <pc:sldMk cId="454509505" sldId="1445"/>
            <ac:picMk id="13" creationId="{4A61EA16-01F1-0126-FDBE-4B9DEC777D99}"/>
          </ac:picMkLst>
        </pc:picChg>
      </pc:sldChg>
      <pc:sldChg chg="delSp mod">
        <pc:chgData name="Willigen, R.F. van der (Rob)" userId="b43bdd62-7b82-48e9-86cd-c7c10e260c14" providerId="ADAL" clId="{0B11E579-70FF-4B8E-944F-53419B9B8339}" dt="2023-05-10T10:17:45.282" v="95" actId="478"/>
        <pc:sldMkLst>
          <pc:docMk/>
          <pc:sldMk cId="3609136816" sldId="1739"/>
        </pc:sldMkLst>
        <pc:picChg chg="del">
          <ac:chgData name="Willigen, R.F. van der (Rob)" userId="b43bdd62-7b82-48e9-86cd-c7c10e260c14" providerId="ADAL" clId="{0B11E579-70FF-4B8E-944F-53419B9B8339}" dt="2023-05-10T10:17:45.282" v="95" actId="478"/>
          <ac:picMkLst>
            <pc:docMk/>
            <pc:sldMk cId="3609136816" sldId="1739"/>
            <ac:picMk id="5" creationId="{88CA47DA-3A0E-D871-5EE9-7BB563662E14}"/>
          </ac:picMkLst>
        </pc:picChg>
      </pc:sldChg>
      <pc:sldChg chg="add">
        <pc:chgData name="Willigen, R.F. van der (Rob)" userId="b43bdd62-7b82-48e9-86cd-c7c10e260c14" providerId="ADAL" clId="{0B11E579-70FF-4B8E-944F-53419B9B8339}" dt="2023-05-10T10:47:02.008" v="288"/>
        <pc:sldMkLst>
          <pc:docMk/>
          <pc:sldMk cId="1789916888" sldId="1748"/>
        </pc:sldMkLst>
      </pc:sldChg>
      <pc:sldChg chg="add del">
        <pc:chgData name="Willigen, R.F. van der (Rob)" userId="b43bdd62-7b82-48e9-86cd-c7c10e260c14" providerId="ADAL" clId="{0B11E579-70FF-4B8E-944F-53419B9B8339}" dt="2023-05-10T11:12:11.543" v="485" actId="47"/>
        <pc:sldMkLst>
          <pc:docMk/>
          <pc:sldMk cId="2696831" sldId="1774"/>
        </pc:sldMkLst>
      </pc:sldChg>
      <pc:sldChg chg="del">
        <pc:chgData name="Willigen, R.F. van der (Rob)" userId="b43bdd62-7b82-48e9-86cd-c7c10e260c14" providerId="ADAL" clId="{0B11E579-70FF-4B8E-944F-53419B9B8339}" dt="2023-05-10T11:12:15.665" v="487" actId="47"/>
        <pc:sldMkLst>
          <pc:docMk/>
          <pc:sldMk cId="1075915074" sldId="1780"/>
        </pc:sldMkLst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359085176" sldId="1781"/>
        </pc:sldMkLst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2596999988" sldId="1782"/>
        </pc:sldMkLst>
      </pc:sldChg>
      <pc:sldChg chg="add ord setBg">
        <pc:chgData name="Willigen, R.F. van der (Rob)" userId="b43bdd62-7b82-48e9-86cd-c7c10e260c14" providerId="ADAL" clId="{0B11E579-70FF-4B8E-944F-53419B9B8339}" dt="2023-05-10T10:38:00.026" v="105"/>
        <pc:sldMkLst>
          <pc:docMk/>
          <pc:sldMk cId="1420011013" sldId="1808"/>
        </pc:sldMkLst>
      </pc:sldChg>
      <pc:sldChg chg="add ord">
        <pc:chgData name="Willigen, R.F. van der (Rob)" userId="b43bdd62-7b82-48e9-86cd-c7c10e260c14" providerId="ADAL" clId="{0B11E579-70FF-4B8E-944F-53419B9B8339}" dt="2023-05-10T10:24:56.109" v="99" actId="20578"/>
        <pc:sldMkLst>
          <pc:docMk/>
          <pc:sldMk cId="0" sldId="1842"/>
        </pc:sldMkLst>
      </pc:sldChg>
      <pc:sldChg chg="add ord">
        <pc:chgData name="Willigen, R.F. van der (Rob)" userId="b43bdd62-7b82-48e9-86cd-c7c10e260c14" providerId="ADAL" clId="{0B11E579-70FF-4B8E-944F-53419B9B8339}" dt="2023-05-10T10:24:56.109" v="99" actId="20578"/>
        <pc:sldMkLst>
          <pc:docMk/>
          <pc:sldMk cId="1996581022" sldId="1843"/>
        </pc:sldMkLst>
      </pc:sldChg>
      <pc:sldChg chg="add ord">
        <pc:chgData name="Willigen, R.F. van der (Rob)" userId="b43bdd62-7b82-48e9-86cd-c7c10e260c14" providerId="ADAL" clId="{0B11E579-70FF-4B8E-944F-53419B9B8339}" dt="2023-05-10T10:38:55.939" v="149"/>
        <pc:sldMkLst>
          <pc:docMk/>
          <pc:sldMk cId="3383941292" sldId="1860"/>
        </pc:sldMkLst>
      </pc:sldChg>
      <pc:sldChg chg="add">
        <pc:chgData name="Willigen, R.F. van der (Rob)" userId="b43bdd62-7b82-48e9-86cd-c7c10e260c14" providerId="ADAL" clId="{0B11E579-70FF-4B8E-944F-53419B9B8339}" dt="2023-05-10T10:36:48.703" v="103"/>
        <pc:sldMkLst>
          <pc:docMk/>
          <pc:sldMk cId="3569897535" sldId="1874"/>
        </pc:sldMkLst>
      </pc:sldChg>
      <pc:sldChg chg="modSp add mod ord">
        <pc:chgData name="Willigen, R.F. van der (Rob)" userId="b43bdd62-7b82-48e9-86cd-c7c10e260c14" providerId="ADAL" clId="{0B11E579-70FF-4B8E-944F-53419B9B8339}" dt="2023-05-10T10:40:00.283" v="203" actId="207"/>
        <pc:sldMkLst>
          <pc:docMk/>
          <pc:sldMk cId="633711966" sldId="1875"/>
        </pc:sldMkLst>
        <pc:spChg chg="mod">
          <ac:chgData name="Willigen, R.F. van der (Rob)" userId="b43bdd62-7b82-48e9-86cd-c7c10e260c14" providerId="ADAL" clId="{0B11E579-70FF-4B8E-944F-53419B9B8339}" dt="2023-05-10T10:40:00.283" v="203" actId="207"/>
          <ac:spMkLst>
            <pc:docMk/>
            <pc:sldMk cId="633711966" sldId="1875"/>
            <ac:spMk id="4" creationId="{F3EAB210-A0CE-1434-FF2D-87E901C11F8D}"/>
          </ac:spMkLst>
        </pc:spChg>
      </pc:sldChg>
      <pc:sldChg chg="modSp add mod ord">
        <pc:chgData name="Willigen, R.F. van der (Rob)" userId="b43bdd62-7b82-48e9-86cd-c7c10e260c14" providerId="ADAL" clId="{0B11E579-70FF-4B8E-944F-53419B9B8339}" dt="2023-05-10T10:48:42.404" v="352" actId="20577"/>
        <pc:sldMkLst>
          <pc:docMk/>
          <pc:sldMk cId="195793215" sldId="1876"/>
        </pc:sldMkLst>
        <pc:spChg chg="mod">
          <ac:chgData name="Willigen, R.F. van der (Rob)" userId="b43bdd62-7b82-48e9-86cd-c7c10e260c14" providerId="ADAL" clId="{0B11E579-70FF-4B8E-944F-53419B9B8339}" dt="2023-05-10T10:48:42.404" v="352" actId="20577"/>
          <ac:spMkLst>
            <pc:docMk/>
            <pc:sldMk cId="195793215" sldId="1876"/>
            <ac:spMk id="4" creationId="{F3EAB210-A0CE-1434-FF2D-87E901C11F8D}"/>
          </ac:spMkLst>
        </pc:spChg>
      </pc:sldChg>
      <pc:sldChg chg="addSp delSp modSp add mod ord">
        <pc:chgData name="Willigen, R.F. van der (Rob)" userId="b43bdd62-7b82-48e9-86cd-c7c10e260c14" providerId="ADAL" clId="{0B11E579-70FF-4B8E-944F-53419B9B8339}" dt="2023-05-10T11:17:44.491" v="510" actId="1076"/>
        <pc:sldMkLst>
          <pc:docMk/>
          <pc:sldMk cId="640845992" sldId="1877"/>
        </pc:sldMkLst>
        <pc:spChg chg="add del mod">
          <ac:chgData name="Willigen, R.F. van der (Rob)" userId="b43bdd62-7b82-48e9-86cd-c7c10e260c14" providerId="ADAL" clId="{0B11E579-70FF-4B8E-944F-53419B9B8339}" dt="2023-05-10T11:04:08.427" v="451" actId="478"/>
          <ac:spMkLst>
            <pc:docMk/>
            <pc:sldMk cId="640845992" sldId="1877"/>
            <ac:spMk id="6" creationId="{ADFFD334-AE94-3996-4514-148191A7CB77}"/>
          </ac:spMkLst>
        </pc:spChg>
        <pc:spChg chg="add mod">
          <ac:chgData name="Willigen, R.F. van der (Rob)" userId="b43bdd62-7b82-48e9-86cd-c7c10e260c14" providerId="ADAL" clId="{0B11E579-70FF-4B8E-944F-53419B9B8339}" dt="2023-05-10T11:04:37.740" v="461" actId="14100"/>
          <ac:spMkLst>
            <pc:docMk/>
            <pc:sldMk cId="640845992" sldId="1877"/>
            <ac:spMk id="10" creationId="{BEE22AD2-16C2-B075-C95E-4596999A212B}"/>
          </ac:spMkLst>
        </pc:spChg>
        <pc:picChg chg="del mod">
          <ac:chgData name="Willigen, R.F. van der (Rob)" userId="b43bdd62-7b82-48e9-86cd-c7c10e260c14" providerId="ADAL" clId="{0B11E579-70FF-4B8E-944F-53419B9B8339}" dt="2023-05-10T11:04:46.522" v="463" actId="478"/>
          <ac:picMkLst>
            <pc:docMk/>
            <pc:sldMk cId="640845992" sldId="1877"/>
            <ac:picMk id="2" creationId="{7CAB89B6-0ACC-A145-8E8C-4246903E3E61}"/>
          </ac:picMkLst>
        </pc:picChg>
        <pc:picChg chg="del">
          <ac:chgData name="Willigen, R.F. van der (Rob)" userId="b43bdd62-7b82-48e9-86cd-c7c10e260c14" providerId="ADAL" clId="{0B11E579-70FF-4B8E-944F-53419B9B8339}" dt="2023-05-10T10:56:58.970" v="388" actId="478"/>
          <ac:picMkLst>
            <pc:docMk/>
            <pc:sldMk cId="640845992" sldId="1877"/>
            <ac:picMk id="3" creationId="{C49E3F10-63F5-E04B-B7BC-59950FB1EF13}"/>
          </ac:picMkLst>
        </pc:picChg>
        <pc:picChg chg="del">
          <ac:chgData name="Willigen, R.F. van der (Rob)" userId="b43bdd62-7b82-48e9-86cd-c7c10e260c14" providerId="ADAL" clId="{0B11E579-70FF-4B8E-944F-53419B9B8339}" dt="2023-05-10T10:56:57.631" v="387" actId="478"/>
          <ac:picMkLst>
            <pc:docMk/>
            <pc:sldMk cId="640845992" sldId="1877"/>
            <ac:picMk id="5" creationId="{BB943C2E-A7C5-7847-AB31-46408827F137}"/>
          </ac:picMkLst>
        </pc:picChg>
        <pc:picChg chg="add del mod">
          <ac:chgData name="Willigen, R.F. van der (Rob)" userId="b43bdd62-7b82-48e9-86cd-c7c10e260c14" providerId="ADAL" clId="{0B11E579-70FF-4B8E-944F-53419B9B8339}" dt="2023-05-10T10:59:41.003" v="404" actId="478"/>
          <ac:picMkLst>
            <pc:docMk/>
            <pc:sldMk cId="640845992" sldId="1877"/>
            <ac:picMk id="1026" creationId="{9AF158ED-244E-B54E-4134-43864327099F}"/>
          </ac:picMkLst>
        </pc:picChg>
        <pc:picChg chg="add mod">
          <ac:chgData name="Willigen, R.F. van der (Rob)" userId="b43bdd62-7b82-48e9-86cd-c7c10e260c14" providerId="ADAL" clId="{0B11E579-70FF-4B8E-944F-53419B9B8339}" dt="2023-05-10T11:17:36.395" v="508" actId="1076"/>
          <ac:picMkLst>
            <pc:docMk/>
            <pc:sldMk cId="640845992" sldId="1877"/>
            <ac:picMk id="1028" creationId="{E61C62C0-2C19-77F1-EE8D-8E73FA2B344E}"/>
          </ac:picMkLst>
        </pc:picChg>
        <pc:picChg chg="add del mod">
          <ac:chgData name="Willigen, R.F. van der (Rob)" userId="b43bdd62-7b82-48e9-86cd-c7c10e260c14" providerId="ADAL" clId="{0B11E579-70FF-4B8E-944F-53419B9B8339}" dt="2023-05-10T11:07:34.777" v="475"/>
          <ac:picMkLst>
            <pc:docMk/>
            <pc:sldMk cId="640845992" sldId="1877"/>
            <ac:picMk id="1030" creationId="{35FEC66A-7F9B-F2BD-33AB-6F02872EC480}"/>
          </ac:picMkLst>
        </pc:picChg>
        <pc:picChg chg="add del mod">
          <ac:chgData name="Willigen, R.F. van der (Rob)" userId="b43bdd62-7b82-48e9-86cd-c7c10e260c14" providerId="ADAL" clId="{0B11E579-70FF-4B8E-944F-53419B9B8339}" dt="2023-05-10T11:17:07.162" v="500" actId="478"/>
          <ac:picMkLst>
            <pc:docMk/>
            <pc:sldMk cId="640845992" sldId="1877"/>
            <ac:picMk id="1032" creationId="{83E4D447-CDFB-D5BD-FBE7-6022CC8C973F}"/>
          </ac:picMkLst>
        </pc:picChg>
        <pc:picChg chg="add mod">
          <ac:chgData name="Willigen, R.F. van der (Rob)" userId="b43bdd62-7b82-48e9-86cd-c7c10e260c14" providerId="ADAL" clId="{0B11E579-70FF-4B8E-944F-53419B9B8339}" dt="2023-05-10T11:17:44.491" v="510" actId="1076"/>
          <ac:picMkLst>
            <pc:docMk/>
            <pc:sldMk cId="640845992" sldId="1877"/>
            <ac:picMk id="1034" creationId="{32C9EBFC-3FA9-B3F6-9DED-951A8D26C0F4}"/>
          </ac:picMkLst>
        </pc:picChg>
      </pc:sldChg>
      <pc:sldChg chg="delSp modSp add">
        <pc:chgData name="Willigen, R.F. van der (Rob)" userId="b43bdd62-7b82-48e9-86cd-c7c10e260c14" providerId="ADAL" clId="{0B11E579-70FF-4B8E-944F-53419B9B8339}" dt="2023-05-10T11:15:54.435" v="499" actId="1076"/>
        <pc:sldMkLst>
          <pc:docMk/>
          <pc:sldMk cId="1882441226" sldId="1878"/>
        </pc:sldMkLst>
        <pc:picChg chg="del">
          <ac:chgData name="Willigen, R.F. van der (Rob)" userId="b43bdd62-7b82-48e9-86cd-c7c10e260c14" providerId="ADAL" clId="{0B11E579-70FF-4B8E-944F-53419B9B8339}" dt="2023-05-10T11:15:48.915" v="496" actId="478"/>
          <ac:picMkLst>
            <pc:docMk/>
            <pc:sldMk cId="1882441226" sldId="1878"/>
            <ac:picMk id="1028" creationId="{E61C62C0-2C19-77F1-EE8D-8E73FA2B344E}"/>
          </ac:picMkLst>
        </pc:picChg>
        <pc:picChg chg="mod">
          <ac:chgData name="Willigen, R.F. van der (Rob)" userId="b43bdd62-7b82-48e9-86cd-c7c10e260c14" providerId="ADAL" clId="{0B11E579-70FF-4B8E-944F-53419B9B8339}" dt="2023-05-10T11:15:54.435" v="499" actId="1076"/>
          <ac:picMkLst>
            <pc:docMk/>
            <pc:sldMk cId="1882441226" sldId="1878"/>
            <ac:picMk id="1032" creationId="{83E4D447-CDFB-D5BD-FBE7-6022CC8C973F}"/>
          </ac:picMkLst>
        </pc:picChg>
      </pc:sldChg>
      <pc:sldChg chg="add ord">
        <pc:chgData name="Willigen, R.F. van der (Rob)" userId="b43bdd62-7b82-48e9-86cd-c7c10e260c14" providerId="ADAL" clId="{0B11E579-70FF-4B8E-944F-53419B9B8339}" dt="2023-05-10T11:19:30.675" v="513"/>
        <pc:sldMkLst>
          <pc:docMk/>
          <pc:sldMk cId="3952752027" sldId="18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6946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02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76DA1-F5B1-4E85-9547-30411ADD9FA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32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</a:t>
            </a:r>
            <a:r>
              <a:rPr lang="en-US" err="1"/>
              <a:t>slidedoc</a:t>
            </a:r>
            <a:r>
              <a:rPr lang="en-US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 en object">
    <p:bg>
      <p:bgPr>
        <a:solidFill>
          <a:srgbClr val="D410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4F3B684-A087-4D4C-BC3B-3E76AF6A0C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29" y="2594266"/>
            <a:ext cx="8347339" cy="834734"/>
          </a:xfrm>
          <a:prstGeom prst="rect">
            <a:avLst/>
          </a:prstGeom>
        </p:spPr>
      </p:pic>
      <p:pic>
        <p:nvPicPr>
          <p:cNvPr id="4" name="Afbeelding 3" descr="Afbeelding met tekst, illustratie&#10;&#10;Automatisch gegenereerde beschrijving">
            <a:extLst>
              <a:ext uri="{FF2B5EF4-FFF2-40B4-BE49-F238E27FC236}">
                <a16:creationId xmlns:a16="http://schemas.microsoft.com/office/drawing/2014/main" id="{0AD023EA-CB5E-D545-BA4C-22765183D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12" y="4437854"/>
            <a:ext cx="2710574" cy="3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2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12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3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490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195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58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9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82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039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2920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06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463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553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6807" y="2305379"/>
            <a:ext cx="7285434" cy="428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94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35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960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2400" baseline="0">
                <a:latin typeface="Abadi MT Condensed Extra Bold" panose="020B0306030101010103" pitchFamily="34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8317-E2E7-FB46-B0E5-22F7C9DCA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58524" y="84500"/>
            <a:ext cx="645340" cy="645340"/>
          </a:xfrm>
          <a:prstGeom prst="rect">
            <a:avLst/>
          </a:prstGeom>
        </p:spPr>
      </p:pic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18C8CC4E-F67E-429B-8D74-21116FEFC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8525" y="729840"/>
            <a:ext cx="645340" cy="46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8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98" r:id="rId2"/>
    <p:sldLayoutId id="2147483715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30/10/2023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85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6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HR-ChatGPT/ChatGPT-UITGELEGD" TargetMode="External"/><Relationship Id="rId5" Type="http://schemas.openxmlformats.org/officeDocument/2006/relationships/hyperlink" Target="https://hr.nl/ai" TargetMode="External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8.png"/><Relationship Id="rId7" Type="http://schemas.openxmlformats.org/officeDocument/2006/relationships/image" Target="../media/image29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jpg"/><Relationship Id="rId7" Type="http://schemas.openxmlformats.org/officeDocument/2006/relationships/image" Target="../media/image39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11" Type="http://schemas.openxmlformats.org/officeDocument/2006/relationships/image" Target="../media/image4.jpeg"/><Relationship Id="rId5" Type="http://schemas.openxmlformats.org/officeDocument/2006/relationships/image" Target="../media/image35.jpg"/><Relationship Id="rId10" Type="http://schemas.openxmlformats.org/officeDocument/2006/relationships/image" Target="../media/image38.png"/><Relationship Id="rId4" Type="http://schemas.openxmlformats.org/officeDocument/2006/relationships/image" Target="../media/image34.jp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queirozf.com/entries/11-types-of-data-products-with-examples#2-estimate-a-numeric-value-at-a-specific-time" TargetMode="External"/><Relationship Id="rId13" Type="http://schemas.openxmlformats.org/officeDocument/2006/relationships/hyperlink" Target="https://queirozf.com/entries/11-types-of-data-products-with-examples#7-choose-from-alternative-strategies-acting-on-feedback" TargetMode="External"/><Relationship Id="rId18" Type="http://schemas.openxmlformats.org/officeDocument/2006/relationships/image" Target="../media/image4.jpeg"/><Relationship Id="rId3" Type="http://schemas.openxmlformats.org/officeDocument/2006/relationships/image" Target="../media/image18.png"/><Relationship Id="rId7" Type="http://schemas.openxmlformats.org/officeDocument/2006/relationships/hyperlink" Target="https://queirozf.com/entries/11-types-of-data-products-with-examples#1-sort-items-into-predefined-classes" TargetMode="External"/><Relationship Id="rId12" Type="http://schemas.openxmlformats.org/officeDocument/2006/relationships/hyperlink" Target="https://queirozf.com/entries/11-types-of-data-products-with-examples#6-generate-artificial-text" TargetMode="External"/><Relationship Id="rId17" Type="http://schemas.openxmlformats.org/officeDocument/2006/relationships/hyperlink" Target="https://queirozf.com/entries/11-types-of-data-products-with-examples#11-rank-items-to-prioritize-human-action" TargetMode="External"/><Relationship Id="rId2" Type="http://schemas.openxmlformats.org/officeDocument/2006/relationships/image" Target="../media/image17.png"/><Relationship Id="rId16" Type="http://schemas.openxmlformats.org/officeDocument/2006/relationships/hyperlink" Target="https://queirozf.com/entries/11-types-of-data-products-with-examples#10-estimate-the-probability-of-an-event-happening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11" Type="http://schemas.openxmlformats.org/officeDocument/2006/relationships/hyperlink" Target="https://queirozf.com/entries/11-types-of-data-products-with-examples#5-recommend-items-to-users" TargetMode="External"/><Relationship Id="rId5" Type="http://schemas.openxmlformats.org/officeDocument/2006/relationships/image" Target="../media/image26.png"/><Relationship Id="rId15" Type="http://schemas.openxmlformats.org/officeDocument/2006/relationships/hyperlink" Target="https://queirozf.com/entries/11-types-of-data-products-with-examples#9-outlier-detection" TargetMode="External"/><Relationship Id="rId10" Type="http://schemas.openxmlformats.org/officeDocument/2006/relationships/hyperlink" Target="https://queirozf.com/entries/11-types-of-data-products-with-examples#4-sort-items-into-similar-groups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queirozf.com/entries/11-types-of-data-products-with-examples#3-predict-the-behaviour-of-a-value-in-the-future" TargetMode="External"/><Relationship Id="rId14" Type="http://schemas.openxmlformats.org/officeDocument/2006/relationships/hyperlink" Target="https://queirozf.com/entries/11-types-of-data-products-with-examples#8-choose-from-alternative-strategies-acting-on-existing-d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ealengine.com/marketplace/en-US/item/66b869fa0d3748e78d422e59716597b6" TargetMode="External"/><Relationship Id="rId2" Type="http://schemas.openxmlformats.org/officeDocument/2006/relationships/hyperlink" Target="https://docs.unrealengine.com/5.2/en-US/using-dialogue-voices-and-waves-in-unreal-engine/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hyperlink" Target="vhttps://www.youtube.com/watch?v=xo474w8-4ac" TargetMode="External"/><Relationship Id="rId4" Type="http://schemas.openxmlformats.org/officeDocument/2006/relationships/hyperlink" Target="https://www.youtube.com/watch?v=xo474w8-4a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vdw/RCA_AIG_042Q6_ARTIFICIAL_INTELLIGENC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www.unrealengine.com/marketplace/en-US/item/66b869fa0d3748e78d422e59716597b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techcommunity.microsoft.com/t5/azure-ai-services-blog/azure-neural-text-to-speech-extended-to-support-lip-sync-with/ba-p/2356748" TargetMode="Externa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hyperlink" Target="https://www.reallusion.com/iclone/lipsync-animation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lusion.com/iclone/lipsync-animation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9.png"/><Relationship Id="rId4" Type="http://schemas.openxmlformats.org/officeDocument/2006/relationships/hyperlink" Target="https://www.emotech.ai/sync-ai-animati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ocs.metahumansdk.io/metahuman-sdk/reference/metahuman-sdk-unreal-engine-plugin/quick-star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hyperlink" Target="https://www.emotech.ai/sync-ai-animation#how-it-work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ocs.unrealengine.com/5.2/en-US/using-dialogue-voices-and-waves-in-unreal-engine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fi1509030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fi15090300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o474w8-4ac" TargetMode="External"/><Relationship Id="rId2" Type="http://schemas.openxmlformats.org/officeDocument/2006/relationships/hyperlink" Target="vhttps://www.youtube.com/watch?v=xo474w8-4ac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hyperlink" Target="https://docs.unrealengine.com/5.2/en-US/using-dialogue-voices-and-waves-in-unreal-engine/" TargetMode="Externa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0.png"/><Relationship Id="rId4" Type="http://schemas.openxmlformats.org/officeDocument/2006/relationships/hyperlink" Target="https://docs.metahumansdk.io/metahuman-sdk/reference/metahuman-sdk-unreal-engine-plugin/quick-star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o474w8-4ac" TargetMode="External"/><Relationship Id="rId3" Type="http://schemas.openxmlformats.org/officeDocument/2006/relationships/hyperlink" Target="https://medium.com/@kzhao37/guide-to-set-up-and-use-metahuman-animator-in-unreal-engine-5-2-384401bfb3ea" TargetMode="External"/><Relationship Id="rId7" Type="http://schemas.openxmlformats.org/officeDocument/2006/relationships/hyperlink" Target="https://medium.com/@twinsync.ai/lip-syncing-in-the-digital-world-the-key-to-diverse-applications-of-ai-generated-characters-4681fc39f54c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magnopus.com/blog/unreal-engine-gdc-2023-metahuman-animator" TargetMode="External"/><Relationship Id="rId11" Type="http://schemas.openxmlformats.org/officeDocument/2006/relationships/hyperlink" Target="https://www.reallusion.com/iclone/" TargetMode="External"/><Relationship Id="rId5" Type="http://schemas.openxmlformats.org/officeDocument/2006/relationships/hyperlink" Target="https://www.theverge.com/2023/3/22/23648834/metahuman-animation-epic-state-of-unreal-gdc-2023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medium.com/keentools/keentools-facebuilder-x-metahuman-guide-81bc193ef2a" TargetMode="External"/><Relationship Id="rId9" Type="http://schemas.openxmlformats.org/officeDocument/2006/relationships/hyperlink" Target="vhttps://www.youtube.com/watch?v=xo474w8-4a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sta.org.uk/report/future-minds-and-machines/2-what-artificial-intelligenc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9.png"/><Relationship Id="rId4" Type="http://schemas.openxmlformats.org/officeDocument/2006/relationships/image" Target="../media/image1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23/03/ai-with-a-human-fac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8.png"/><Relationship Id="rId7" Type="http://schemas.openxmlformats.org/officeDocument/2006/relationships/image" Target="../media/image2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19A246-39DC-42E1-92CA-DB570385D194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33" y="3825150"/>
            <a:ext cx="2485836" cy="2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3207684" y="385788"/>
            <a:ext cx="6564438" cy="94513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Digital Humans</a:t>
            </a:r>
            <a:endParaRPr lang="en-US" sz="4000" b="1" dirty="0">
              <a:solidFill>
                <a:srgbClr val="002060"/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FA0B4F31-DD84-46B1-AF5E-F3EEF4B3B3C0}"/>
              </a:ext>
            </a:extLst>
          </p:cNvPr>
          <p:cNvSpPr txBox="1">
            <a:spLocks/>
          </p:cNvSpPr>
          <p:nvPr/>
        </p:nvSpPr>
        <p:spPr>
          <a:xfrm>
            <a:off x="3207684" y="2578676"/>
            <a:ext cx="6407797" cy="1443729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sz="32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Building </a:t>
            </a:r>
          </a:p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sz="32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AI data Products</a:t>
            </a:r>
          </a:p>
          <a:p>
            <a:pPr>
              <a:spcAft>
                <a:spcPts val="0"/>
              </a:spcAft>
              <a:tabLst>
                <a:tab pos="292735" algn="l"/>
              </a:tabLst>
            </a:pPr>
            <a:endParaRPr lang="en-US" sz="3200" b="1" dirty="0">
              <a:solidFill>
                <a:srgbClr val="C00000"/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25B652B-9235-2343-B93F-585C33984404}"/>
              </a:ext>
            </a:extLst>
          </p:cNvPr>
          <p:cNvSpPr txBox="1">
            <a:spLocks/>
          </p:cNvSpPr>
          <p:nvPr/>
        </p:nvSpPr>
        <p:spPr>
          <a:xfrm>
            <a:off x="10311074" y="6306720"/>
            <a:ext cx="1532972" cy="3927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D4104B"/>
              </a:buClr>
              <a:buFont typeface="Arial" panose="020B0604020202020204" pitchFamily="34" charset="0"/>
              <a:buNone/>
              <a:defRPr sz="2200" kern="1200">
                <a:solidFill>
                  <a:schemeClr val="bg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20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8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6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D4104B"/>
              </a:buClr>
              <a:buFont typeface="Arial" panose="020B0604020202020204" pitchFamily="34" charset="0"/>
              <a:buNone/>
              <a:defRPr sz="1600" kern="1200">
                <a:solidFill>
                  <a:srgbClr val="0B485F"/>
                </a:solidFill>
                <a:latin typeface="Poppins" pitchFamily="2" charset="77"/>
                <a:ea typeface="+mn-ea"/>
                <a:cs typeface="Poppi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104B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  <a:hlinkClick r:id="rId5"/>
              </a:rPr>
              <a:t>hr.nl/ai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4104B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l-NL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0" name="Picture 4">
            <a:hlinkClick r:id="rId6"/>
            <a:extLst>
              <a:ext uri="{FF2B5EF4-FFF2-40B4-BE49-F238E27FC236}">
                <a16:creationId xmlns:a16="http://schemas.microsoft.com/office/drawing/2014/main" id="{151C03E5-7824-2969-7FC7-4D3F5429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428" y="4883527"/>
            <a:ext cx="1366263" cy="136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C7454B00-DC2E-E409-5E22-645778509EE1}"/>
              </a:ext>
            </a:extLst>
          </p:cNvPr>
          <p:cNvSpPr txBox="1">
            <a:spLocks/>
          </p:cNvSpPr>
          <p:nvPr/>
        </p:nvSpPr>
        <p:spPr>
          <a:xfrm>
            <a:off x="431309" y="5566658"/>
            <a:ext cx="2376286" cy="94513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Les 05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road&#10;&#10;Description automatically generated">
            <a:extLst>
              <a:ext uri="{FF2B5EF4-FFF2-40B4-BE49-F238E27FC236}">
                <a16:creationId xmlns:a16="http://schemas.microsoft.com/office/drawing/2014/main" id="{EC5B7174-70D6-3981-A85A-9411B626E7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80" y="1674205"/>
            <a:ext cx="4324350" cy="2667000"/>
          </a:xfrm>
          <a:prstGeom prst="rect">
            <a:avLst/>
          </a:prstGeom>
        </p:spPr>
      </p:pic>
      <p:pic>
        <p:nvPicPr>
          <p:cNvPr id="16386" name="Picture 2" descr="From Mesh | Epic Developer Community">
            <a:extLst>
              <a:ext uri="{FF2B5EF4-FFF2-40B4-BE49-F238E27FC236}">
                <a16:creationId xmlns:a16="http://schemas.microsoft.com/office/drawing/2014/main" id="{15342163-C3F4-48F2-5FC2-748DCD34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34" y="3853219"/>
            <a:ext cx="2775596" cy="2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Unreal Engine MetaHuman Creator | F95zone">
            <a:extLst>
              <a:ext uri="{FF2B5EF4-FFF2-40B4-BE49-F238E27FC236}">
                <a16:creationId xmlns:a16="http://schemas.microsoft.com/office/drawing/2014/main" id="{FC3C9493-CB75-2831-E52B-1F49FE4EA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94" y="1921364"/>
            <a:ext cx="3670426" cy="21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50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34" y="1294634"/>
            <a:ext cx="2392199" cy="2446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08" y="1883034"/>
            <a:ext cx="2679699" cy="1269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672214" y="2382943"/>
            <a:ext cx="363220" cy="387773"/>
          </a:xfrm>
          <a:custGeom>
            <a:avLst/>
            <a:gdLst/>
            <a:ahLst/>
            <a:cxnLst/>
            <a:rect l="l" t="t" r="r" b="b"/>
            <a:pathLst>
              <a:path w="272414" h="290830">
                <a:moveTo>
                  <a:pt x="271907" y="118110"/>
                </a:moveTo>
                <a:lnTo>
                  <a:pt x="162674" y="118110"/>
                </a:lnTo>
                <a:lnTo>
                  <a:pt x="162674" y="0"/>
                </a:lnTo>
                <a:lnTo>
                  <a:pt x="109689" y="0"/>
                </a:lnTo>
                <a:lnTo>
                  <a:pt x="109689" y="118110"/>
                </a:lnTo>
                <a:lnTo>
                  <a:pt x="0" y="118110"/>
                </a:lnTo>
                <a:lnTo>
                  <a:pt x="0" y="166370"/>
                </a:lnTo>
                <a:lnTo>
                  <a:pt x="109689" y="166370"/>
                </a:lnTo>
                <a:lnTo>
                  <a:pt x="109689" y="290830"/>
                </a:lnTo>
                <a:lnTo>
                  <a:pt x="162674" y="290830"/>
                </a:lnTo>
                <a:lnTo>
                  <a:pt x="162674" y="166370"/>
                </a:lnTo>
                <a:lnTo>
                  <a:pt x="271907" y="166370"/>
                </a:lnTo>
                <a:lnTo>
                  <a:pt x="271907" y="118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93043" y="2467017"/>
            <a:ext cx="363220" cy="65193"/>
          </a:xfrm>
          <a:custGeom>
            <a:avLst/>
            <a:gdLst/>
            <a:ahLst/>
            <a:cxnLst/>
            <a:rect l="l" t="t" r="r" b="b"/>
            <a:pathLst>
              <a:path w="272414" h="48894">
                <a:moveTo>
                  <a:pt x="271908" y="48815"/>
                </a:moveTo>
                <a:lnTo>
                  <a:pt x="0" y="48815"/>
                </a:lnTo>
                <a:lnTo>
                  <a:pt x="0" y="0"/>
                </a:lnTo>
                <a:lnTo>
                  <a:pt x="271908" y="0"/>
                </a:lnTo>
                <a:lnTo>
                  <a:pt x="271908" y="48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93043" y="2620607"/>
            <a:ext cx="363220" cy="63500"/>
          </a:xfrm>
          <a:custGeom>
            <a:avLst/>
            <a:gdLst/>
            <a:ahLst/>
            <a:cxnLst/>
            <a:rect l="l" t="t" r="r" b="b"/>
            <a:pathLst>
              <a:path w="272414" h="47625">
                <a:moveTo>
                  <a:pt x="271908" y="47625"/>
                </a:moveTo>
                <a:lnTo>
                  <a:pt x="0" y="47625"/>
                </a:lnTo>
                <a:lnTo>
                  <a:pt x="0" y="0"/>
                </a:lnTo>
                <a:lnTo>
                  <a:pt x="271908" y="0"/>
                </a:lnTo>
                <a:lnTo>
                  <a:pt x="271908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8682" y="1493150"/>
            <a:ext cx="2049765" cy="20497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007" y="4340010"/>
            <a:ext cx="1688221" cy="20696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18585" y="4340010"/>
            <a:ext cx="891540" cy="263313"/>
          </a:xfrm>
          <a:custGeom>
            <a:avLst/>
            <a:gdLst/>
            <a:ahLst/>
            <a:cxnLst/>
            <a:rect l="l" t="t" r="r" b="b"/>
            <a:pathLst>
              <a:path w="668654" h="197485">
                <a:moveTo>
                  <a:pt x="52089" y="152548"/>
                </a:moveTo>
                <a:lnTo>
                  <a:pt x="0" y="152548"/>
                </a:lnTo>
                <a:lnTo>
                  <a:pt x="0" y="0"/>
                </a:lnTo>
                <a:lnTo>
                  <a:pt x="52089" y="0"/>
                </a:lnTo>
                <a:lnTo>
                  <a:pt x="68619" y="1358"/>
                </a:lnTo>
                <a:lnTo>
                  <a:pt x="83529" y="5432"/>
                </a:lnTo>
                <a:lnTo>
                  <a:pt x="96822" y="12222"/>
                </a:lnTo>
                <a:lnTo>
                  <a:pt x="102647" y="16966"/>
                </a:lnTo>
                <a:lnTo>
                  <a:pt x="18901" y="16966"/>
                </a:lnTo>
                <a:lnTo>
                  <a:pt x="18901" y="135582"/>
                </a:lnTo>
                <a:lnTo>
                  <a:pt x="102940" y="135582"/>
                </a:lnTo>
                <a:lnTo>
                  <a:pt x="96682" y="140577"/>
                </a:lnTo>
                <a:lnTo>
                  <a:pt x="83418" y="147228"/>
                </a:lnTo>
                <a:lnTo>
                  <a:pt x="68553" y="151218"/>
                </a:lnTo>
                <a:lnTo>
                  <a:pt x="52089" y="152548"/>
                </a:lnTo>
                <a:close/>
              </a:path>
              <a:path w="668654" h="197485">
                <a:moveTo>
                  <a:pt x="102940" y="135582"/>
                </a:moveTo>
                <a:lnTo>
                  <a:pt x="52089" y="135582"/>
                </a:lnTo>
                <a:lnTo>
                  <a:pt x="64498" y="134568"/>
                </a:lnTo>
                <a:lnTo>
                  <a:pt x="75679" y="131526"/>
                </a:lnTo>
                <a:lnTo>
                  <a:pt x="106523" y="100458"/>
                </a:lnTo>
                <a:lnTo>
                  <a:pt x="110579" y="76497"/>
                </a:lnTo>
                <a:lnTo>
                  <a:pt x="109574" y="63819"/>
                </a:lnTo>
                <a:lnTo>
                  <a:pt x="85883" y="26258"/>
                </a:lnTo>
                <a:lnTo>
                  <a:pt x="52089" y="16966"/>
                </a:lnTo>
                <a:lnTo>
                  <a:pt x="102647" y="16966"/>
                </a:lnTo>
                <a:lnTo>
                  <a:pt x="128866" y="60628"/>
                </a:lnTo>
                <a:lnTo>
                  <a:pt x="130224" y="76497"/>
                </a:lnTo>
                <a:lnTo>
                  <a:pt x="128857" y="92422"/>
                </a:lnTo>
                <a:lnTo>
                  <a:pt x="124755" y="106858"/>
                </a:lnTo>
                <a:lnTo>
                  <a:pt x="117918" y="119806"/>
                </a:lnTo>
                <a:lnTo>
                  <a:pt x="108346" y="131266"/>
                </a:lnTo>
                <a:lnTo>
                  <a:pt x="102940" y="135582"/>
                </a:lnTo>
                <a:close/>
              </a:path>
              <a:path w="668654" h="197485">
                <a:moveTo>
                  <a:pt x="209132" y="155227"/>
                </a:moveTo>
                <a:lnTo>
                  <a:pt x="168502" y="139005"/>
                </a:lnTo>
                <a:lnTo>
                  <a:pt x="152875" y="97184"/>
                </a:lnTo>
                <a:lnTo>
                  <a:pt x="153843" y="85464"/>
                </a:lnTo>
                <a:lnTo>
                  <a:pt x="176651" y="48815"/>
                </a:lnTo>
                <a:lnTo>
                  <a:pt x="207346" y="39439"/>
                </a:lnTo>
                <a:lnTo>
                  <a:pt x="218707" y="40481"/>
                </a:lnTo>
                <a:lnTo>
                  <a:pt x="228852" y="43569"/>
                </a:lnTo>
                <a:lnTo>
                  <a:pt x="237875" y="48731"/>
                </a:lnTo>
                <a:lnTo>
                  <a:pt x="243151" y="53578"/>
                </a:lnTo>
                <a:lnTo>
                  <a:pt x="207049" y="53578"/>
                </a:lnTo>
                <a:lnTo>
                  <a:pt x="199710" y="54247"/>
                </a:lnTo>
                <a:lnTo>
                  <a:pt x="171860" y="82962"/>
                </a:lnTo>
                <a:lnTo>
                  <a:pt x="171032" y="90338"/>
                </a:lnTo>
                <a:lnTo>
                  <a:pt x="259724" y="90338"/>
                </a:lnTo>
                <a:lnTo>
                  <a:pt x="260221" y="97184"/>
                </a:lnTo>
                <a:lnTo>
                  <a:pt x="260329" y="102989"/>
                </a:lnTo>
                <a:lnTo>
                  <a:pt x="171032" y="102989"/>
                </a:lnTo>
                <a:lnTo>
                  <a:pt x="172130" y="111016"/>
                </a:lnTo>
                <a:lnTo>
                  <a:pt x="202965" y="140428"/>
                </a:lnTo>
                <a:lnTo>
                  <a:pt x="210770" y="141089"/>
                </a:lnTo>
                <a:lnTo>
                  <a:pt x="249721" y="141089"/>
                </a:lnTo>
                <a:lnTo>
                  <a:pt x="243930" y="145767"/>
                </a:lnTo>
                <a:lnTo>
                  <a:pt x="233577" y="151023"/>
                </a:lnTo>
                <a:lnTo>
                  <a:pt x="221978" y="154176"/>
                </a:lnTo>
                <a:lnTo>
                  <a:pt x="209132" y="155227"/>
                </a:lnTo>
                <a:close/>
              </a:path>
              <a:path w="668654" h="197485">
                <a:moveTo>
                  <a:pt x="259724" y="90338"/>
                </a:moveTo>
                <a:lnTo>
                  <a:pt x="243363" y="90338"/>
                </a:lnTo>
                <a:lnTo>
                  <a:pt x="242730" y="82962"/>
                </a:lnTo>
                <a:lnTo>
                  <a:pt x="240833" y="76162"/>
                </a:lnTo>
                <a:lnTo>
                  <a:pt x="207049" y="53578"/>
                </a:lnTo>
                <a:lnTo>
                  <a:pt x="243151" y="53578"/>
                </a:lnTo>
                <a:lnTo>
                  <a:pt x="245744" y="55959"/>
                </a:lnTo>
                <a:lnTo>
                  <a:pt x="252125" y="64768"/>
                </a:lnTo>
                <a:lnTo>
                  <a:pt x="256683" y="74823"/>
                </a:lnTo>
                <a:lnTo>
                  <a:pt x="259418" y="86124"/>
                </a:lnTo>
                <a:lnTo>
                  <a:pt x="259724" y="90338"/>
                </a:lnTo>
                <a:close/>
              </a:path>
              <a:path w="668654" h="197485">
                <a:moveTo>
                  <a:pt x="249721" y="141089"/>
                </a:moveTo>
                <a:lnTo>
                  <a:pt x="210770" y="141089"/>
                </a:lnTo>
                <a:lnTo>
                  <a:pt x="220434" y="140224"/>
                </a:lnTo>
                <a:lnTo>
                  <a:pt x="229336" y="137628"/>
                </a:lnTo>
                <a:lnTo>
                  <a:pt x="237475" y="133303"/>
                </a:lnTo>
                <a:lnTo>
                  <a:pt x="244851" y="127248"/>
                </a:lnTo>
                <a:lnTo>
                  <a:pt x="253037" y="138410"/>
                </a:lnTo>
                <a:lnTo>
                  <a:pt x="249721" y="141089"/>
                </a:lnTo>
                <a:close/>
              </a:path>
              <a:path w="668654" h="197485">
                <a:moveTo>
                  <a:pt x="359692" y="141386"/>
                </a:moveTo>
                <a:lnTo>
                  <a:pt x="332228" y="141386"/>
                </a:lnTo>
                <a:lnTo>
                  <a:pt x="338677" y="139600"/>
                </a:lnTo>
                <a:lnTo>
                  <a:pt x="343043" y="136028"/>
                </a:lnTo>
                <a:lnTo>
                  <a:pt x="347508" y="132457"/>
                </a:lnTo>
                <a:lnTo>
                  <a:pt x="349740" y="127892"/>
                </a:lnTo>
                <a:lnTo>
                  <a:pt x="349740" y="117475"/>
                </a:lnTo>
                <a:lnTo>
                  <a:pt x="307817" y="100133"/>
                </a:lnTo>
                <a:lnTo>
                  <a:pt x="300962" y="97668"/>
                </a:lnTo>
                <a:lnTo>
                  <a:pt x="295092" y="94701"/>
                </a:lnTo>
                <a:lnTo>
                  <a:pt x="290209" y="91231"/>
                </a:lnTo>
                <a:lnTo>
                  <a:pt x="284355" y="86270"/>
                </a:lnTo>
                <a:lnTo>
                  <a:pt x="281428" y="79573"/>
                </a:lnTo>
                <a:lnTo>
                  <a:pt x="281477" y="61714"/>
                </a:lnTo>
                <a:lnTo>
                  <a:pt x="313603" y="39997"/>
                </a:lnTo>
                <a:lnTo>
                  <a:pt x="322505" y="39439"/>
                </a:lnTo>
                <a:lnTo>
                  <a:pt x="334439" y="40434"/>
                </a:lnTo>
                <a:lnTo>
                  <a:pt x="345238" y="43420"/>
                </a:lnTo>
                <a:lnTo>
                  <a:pt x="354903" y="48397"/>
                </a:lnTo>
                <a:lnTo>
                  <a:pt x="360881" y="53280"/>
                </a:lnTo>
                <a:lnTo>
                  <a:pt x="314865" y="53280"/>
                </a:lnTo>
                <a:lnTo>
                  <a:pt x="308862" y="54967"/>
                </a:lnTo>
                <a:lnTo>
                  <a:pt x="304496" y="58340"/>
                </a:lnTo>
                <a:lnTo>
                  <a:pt x="300230" y="61714"/>
                </a:lnTo>
                <a:lnTo>
                  <a:pt x="298097" y="65831"/>
                </a:lnTo>
                <a:lnTo>
                  <a:pt x="298097" y="75158"/>
                </a:lnTo>
                <a:lnTo>
                  <a:pt x="332327" y="89296"/>
                </a:lnTo>
                <a:lnTo>
                  <a:pt x="340159" y="91482"/>
                </a:lnTo>
                <a:lnTo>
                  <a:pt x="366409" y="113258"/>
                </a:lnTo>
                <a:lnTo>
                  <a:pt x="366409" y="121890"/>
                </a:lnTo>
                <a:lnTo>
                  <a:pt x="365665" y="129164"/>
                </a:lnTo>
                <a:lnTo>
                  <a:pt x="363432" y="135656"/>
                </a:lnTo>
                <a:lnTo>
                  <a:pt x="359692" y="141386"/>
                </a:lnTo>
                <a:close/>
              </a:path>
              <a:path w="668654" h="197485">
                <a:moveTo>
                  <a:pt x="355396" y="67270"/>
                </a:moveTo>
                <a:lnTo>
                  <a:pt x="352121" y="63301"/>
                </a:lnTo>
                <a:lnTo>
                  <a:pt x="347607" y="59977"/>
                </a:lnTo>
                <a:lnTo>
                  <a:pt x="336098" y="54619"/>
                </a:lnTo>
                <a:lnTo>
                  <a:pt x="329648" y="53280"/>
                </a:lnTo>
                <a:lnTo>
                  <a:pt x="360881" y="53280"/>
                </a:lnTo>
                <a:lnTo>
                  <a:pt x="363432" y="55364"/>
                </a:lnTo>
                <a:lnTo>
                  <a:pt x="355396" y="67270"/>
                </a:lnTo>
                <a:close/>
              </a:path>
              <a:path w="668654" h="197485">
                <a:moveTo>
                  <a:pt x="322951" y="155227"/>
                </a:moveTo>
                <a:lnTo>
                  <a:pt x="309622" y="154148"/>
                </a:lnTo>
                <a:lnTo>
                  <a:pt x="297762" y="150911"/>
                </a:lnTo>
                <a:lnTo>
                  <a:pt x="287372" y="145516"/>
                </a:lnTo>
                <a:lnTo>
                  <a:pt x="278451" y="137963"/>
                </a:lnTo>
                <a:lnTo>
                  <a:pt x="287381" y="125610"/>
                </a:lnTo>
                <a:lnTo>
                  <a:pt x="290953" y="129877"/>
                </a:lnTo>
                <a:lnTo>
                  <a:pt x="295964" y="133598"/>
                </a:lnTo>
                <a:lnTo>
                  <a:pt x="302413" y="136773"/>
                </a:lnTo>
                <a:lnTo>
                  <a:pt x="308961" y="139848"/>
                </a:lnTo>
                <a:lnTo>
                  <a:pt x="316055" y="141386"/>
                </a:lnTo>
                <a:lnTo>
                  <a:pt x="359692" y="141386"/>
                </a:lnTo>
                <a:lnTo>
                  <a:pt x="354503" y="146298"/>
                </a:lnTo>
                <a:lnTo>
                  <a:pt x="348066" y="150204"/>
                </a:lnTo>
                <a:lnTo>
                  <a:pt x="340662" y="152995"/>
                </a:lnTo>
                <a:lnTo>
                  <a:pt x="332290" y="154669"/>
                </a:lnTo>
                <a:lnTo>
                  <a:pt x="322951" y="155227"/>
                </a:lnTo>
                <a:close/>
              </a:path>
              <a:path w="668654" h="197485">
                <a:moveTo>
                  <a:pt x="405933" y="26342"/>
                </a:moveTo>
                <a:lnTo>
                  <a:pt x="399683" y="26342"/>
                </a:lnTo>
                <a:lnTo>
                  <a:pt x="397004" y="25251"/>
                </a:lnTo>
                <a:lnTo>
                  <a:pt x="392440" y="20885"/>
                </a:lnTo>
                <a:lnTo>
                  <a:pt x="391299" y="18157"/>
                </a:lnTo>
                <a:lnTo>
                  <a:pt x="391299" y="11707"/>
                </a:lnTo>
                <a:lnTo>
                  <a:pt x="392440" y="8979"/>
                </a:lnTo>
                <a:lnTo>
                  <a:pt x="397004" y="4415"/>
                </a:lnTo>
                <a:lnTo>
                  <a:pt x="399683" y="3274"/>
                </a:lnTo>
                <a:lnTo>
                  <a:pt x="405933" y="3274"/>
                </a:lnTo>
                <a:lnTo>
                  <a:pt x="408662" y="4415"/>
                </a:lnTo>
                <a:lnTo>
                  <a:pt x="413226" y="8979"/>
                </a:lnTo>
                <a:lnTo>
                  <a:pt x="414367" y="11707"/>
                </a:lnTo>
                <a:lnTo>
                  <a:pt x="414367" y="18157"/>
                </a:lnTo>
                <a:lnTo>
                  <a:pt x="413226" y="20885"/>
                </a:lnTo>
                <a:lnTo>
                  <a:pt x="408662" y="25251"/>
                </a:lnTo>
                <a:lnTo>
                  <a:pt x="405933" y="26342"/>
                </a:lnTo>
                <a:close/>
              </a:path>
              <a:path w="668654" h="197485">
                <a:moveTo>
                  <a:pt x="411390" y="152548"/>
                </a:moveTo>
                <a:lnTo>
                  <a:pt x="394275" y="152548"/>
                </a:lnTo>
                <a:lnTo>
                  <a:pt x="394275" y="42118"/>
                </a:lnTo>
                <a:lnTo>
                  <a:pt x="411390" y="42118"/>
                </a:lnTo>
                <a:lnTo>
                  <a:pt x="411390" y="152548"/>
                </a:lnTo>
                <a:close/>
              </a:path>
              <a:path w="668654" h="197485">
                <a:moveTo>
                  <a:pt x="496262" y="153888"/>
                </a:moveTo>
                <a:lnTo>
                  <a:pt x="488424" y="153888"/>
                </a:lnTo>
                <a:lnTo>
                  <a:pt x="477820" y="152902"/>
                </a:lnTo>
                <a:lnTo>
                  <a:pt x="446845" y="129610"/>
                </a:lnTo>
                <a:lnTo>
                  <a:pt x="439310" y="96738"/>
                </a:lnTo>
                <a:lnTo>
                  <a:pt x="440157" y="84190"/>
                </a:lnTo>
                <a:lnTo>
                  <a:pt x="460211" y="48145"/>
                </a:lnTo>
                <a:lnTo>
                  <a:pt x="488424" y="39439"/>
                </a:lnTo>
                <a:lnTo>
                  <a:pt x="499335" y="40648"/>
                </a:lnTo>
                <a:lnTo>
                  <a:pt x="509148" y="44276"/>
                </a:lnTo>
                <a:lnTo>
                  <a:pt x="517864" y="50322"/>
                </a:lnTo>
                <a:lnTo>
                  <a:pt x="521865" y="54768"/>
                </a:lnTo>
                <a:lnTo>
                  <a:pt x="492591" y="54768"/>
                </a:lnTo>
                <a:lnTo>
                  <a:pt x="484889" y="55494"/>
                </a:lnTo>
                <a:lnTo>
                  <a:pt x="457765" y="87808"/>
                </a:lnTo>
                <a:lnTo>
                  <a:pt x="457170" y="96738"/>
                </a:lnTo>
                <a:lnTo>
                  <a:pt x="457784" y="105798"/>
                </a:lnTo>
                <a:lnTo>
                  <a:pt x="485075" y="138140"/>
                </a:lnTo>
                <a:lnTo>
                  <a:pt x="492591" y="138856"/>
                </a:lnTo>
                <a:lnTo>
                  <a:pt x="522244" y="138856"/>
                </a:lnTo>
                <a:lnTo>
                  <a:pt x="521513" y="139898"/>
                </a:lnTo>
                <a:lnTo>
                  <a:pt x="516304" y="144611"/>
                </a:lnTo>
                <a:lnTo>
                  <a:pt x="509855" y="148381"/>
                </a:lnTo>
                <a:lnTo>
                  <a:pt x="503406" y="152052"/>
                </a:lnTo>
                <a:lnTo>
                  <a:pt x="496262" y="153888"/>
                </a:lnTo>
                <a:close/>
              </a:path>
              <a:path w="668654" h="197485">
                <a:moveTo>
                  <a:pt x="542597" y="58787"/>
                </a:moveTo>
                <a:lnTo>
                  <a:pt x="525482" y="58787"/>
                </a:lnTo>
                <a:lnTo>
                  <a:pt x="525482" y="42118"/>
                </a:lnTo>
                <a:lnTo>
                  <a:pt x="542597" y="42118"/>
                </a:lnTo>
                <a:lnTo>
                  <a:pt x="542597" y="58787"/>
                </a:lnTo>
                <a:close/>
              </a:path>
              <a:path w="668654" h="197485">
                <a:moveTo>
                  <a:pt x="522244" y="138856"/>
                </a:moveTo>
                <a:lnTo>
                  <a:pt x="498842" y="138856"/>
                </a:lnTo>
                <a:lnTo>
                  <a:pt x="505043" y="137169"/>
                </a:lnTo>
                <a:lnTo>
                  <a:pt x="517346" y="130423"/>
                </a:lnTo>
                <a:lnTo>
                  <a:pt x="522108" y="126057"/>
                </a:lnTo>
                <a:lnTo>
                  <a:pt x="525482" y="120699"/>
                </a:lnTo>
                <a:lnTo>
                  <a:pt x="525482" y="72479"/>
                </a:lnTo>
                <a:lnTo>
                  <a:pt x="522108" y="67220"/>
                </a:lnTo>
                <a:lnTo>
                  <a:pt x="517296" y="62954"/>
                </a:lnTo>
                <a:lnTo>
                  <a:pt x="504894" y="56405"/>
                </a:lnTo>
                <a:lnTo>
                  <a:pt x="498743" y="54768"/>
                </a:lnTo>
                <a:lnTo>
                  <a:pt x="521865" y="54768"/>
                </a:lnTo>
                <a:lnTo>
                  <a:pt x="525482" y="58787"/>
                </a:lnTo>
                <a:lnTo>
                  <a:pt x="542597" y="58787"/>
                </a:lnTo>
                <a:lnTo>
                  <a:pt x="542597" y="134242"/>
                </a:lnTo>
                <a:lnTo>
                  <a:pt x="525482" y="134242"/>
                </a:lnTo>
                <a:lnTo>
                  <a:pt x="522244" y="138856"/>
                </a:lnTo>
                <a:close/>
              </a:path>
              <a:path w="668654" h="197485">
                <a:moveTo>
                  <a:pt x="530463" y="183207"/>
                </a:moveTo>
                <a:lnTo>
                  <a:pt x="490061" y="183207"/>
                </a:lnTo>
                <a:lnTo>
                  <a:pt x="498060" y="182658"/>
                </a:lnTo>
                <a:lnTo>
                  <a:pt x="505092" y="181012"/>
                </a:lnTo>
                <a:lnTo>
                  <a:pt x="525482" y="150018"/>
                </a:lnTo>
                <a:lnTo>
                  <a:pt x="525482" y="134242"/>
                </a:lnTo>
                <a:lnTo>
                  <a:pt x="542597" y="134242"/>
                </a:lnTo>
                <a:lnTo>
                  <a:pt x="542539" y="150018"/>
                </a:lnTo>
                <a:lnTo>
                  <a:pt x="541741" y="160269"/>
                </a:lnTo>
                <a:lnTo>
                  <a:pt x="539174" y="169887"/>
                </a:lnTo>
                <a:lnTo>
                  <a:pt x="534895" y="178128"/>
                </a:lnTo>
                <a:lnTo>
                  <a:pt x="530463" y="183207"/>
                </a:lnTo>
                <a:close/>
              </a:path>
              <a:path w="668654" h="197485">
                <a:moveTo>
                  <a:pt x="490061" y="197346"/>
                </a:moveTo>
                <a:lnTo>
                  <a:pt x="480635" y="197346"/>
                </a:lnTo>
                <a:lnTo>
                  <a:pt x="472499" y="196205"/>
                </a:lnTo>
                <a:lnTo>
                  <a:pt x="458807" y="191641"/>
                </a:lnTo>
                <a:lnTo>
                  <a:pt x="452110" y="187275"/>
                </a:lnTo>
                <a:lnTo>
                  <a:pt x="445561" y="180826"/>
                </a:lnTo>
                <a:lnTo>
                  <a:pt x="454193" y="168026"/>
                </a:lnTo>
                <a:lnTo>
                  <a:pt x="458757" y="173583"/>
                </a:lnTo>
                <a:lnTo>
                  <a:pt x="463867" y="177502"/>
                </a:lnTo>
                <a:lnTo>
                  <a:pt x="475277" y="182066"/>
                </a:lnTo>
                <a:lnTo>
                  <a:pt x="482123" y="183207"/>
                </a:lnTo>
                <a:lnTo>
                  <a:pt x="530463" y="183207"/>
                </a:lnTo>
                <a:lnTo>
                  <a:pt x="528905" y="184993"/>
                </a:lnTo>
                <a:lnTo>
                  <a:pt x="521343" y="190397"/>
                </a:lnTo>
                <a:lnTo>
                  <a:pt x="512348" y="194257"/>
                </a:lnTo>
                <a:lnTo>
                  <a:pt x="501921" y="196574"/>
                </a:lnTo>
                <a:lnTo>
                  <a:pt x="490061" y="197346"/>
                </a:lnTo>
                <a:close/>
              </a:path>
              <a:path w="668654" h="197485">
                <a:moveTo>
                  <a:pt x="611097" y="58191"/>
                </a:moveTo>
                <a:lnTo>
                  <a:pt x="594041" y="58191"/>
                </a:lnTo>
                <a:lnTo>
                  <a:pt x="598804" y="52635"/>
                </a:lnTo>
                <a:lnTo>
                  <a:pt x="604658" y="48121"/>
                </a:lnTo>
                <a:lnTo>
                  <a:pt x="618548" y="41175"/>
                </a:lnTo>
                <a:lnTo>
                  <a:pt x="625841" y="39439"/>
                </a:lnTo>
                <a:lnTo>
                  <a:pt x="633481" y="39439"/>
                </a:lnTo>
                <a:lnTo>
                  <a:pt x="648847" y="41662"/>
                </a:lnTo>
                <a:lnTo>
                  <a:pt x="659823" y="48331"/>
                </a:lnTo>
                <a:lnTo>
                  <a:pt x="663637" y="54768"/>
                </a:lnTo>
                <a:lnTo>
                  <a:pt x="620433" y="54768"/>
                </a:lnTo>
                <a:lnTo>
                  <a:pt x="614133" y="56505"/>
                </a:lnTo>
                <a:lnTo>
                  <a:pt x="611097" y="58191"/>
                </a:lnTo>
                <a:close/>
              </a:path>
              <a:path w="668654" h="197485">
                <a:moveTo>
                  <a:pt x="594041" y="152548"/>
                </a:moveTo>
                <a:lnTo>
                  <a:pt x="576926" y="152548"/>
                </a:lnTo>
                <a:lnTo>
                  <a:pt x="576926" y="42118"/>
                </a:lnTo>
                <a:lnTo>
                  <a:pt x="594041" y="42118"/>
                </a:lnTo>
                <a:lnTo>
                  <a:pt x="594041" y="58191"/>
                </a:lnTo>
                <a:lnTo>
                  <a:pt x="611097" y="58191"/>
                </a:lnTo>
                <a:lnTo>
                  <a:pt x="601731" y="63351"/>
                </a:lnTo>
                <a:lnTo>
                  <a:pt x="597117" y="67319"/>
                </a:lnTo>
                <a:lnTo>
                  <a:pt x="594041" y="71883"/>
                </a:lnTo>
                <a:lnTo>
                  <a:pt x="594041" y="152548"/>
                </a:lnTo>
                <a:close/>
              </a:path>
              <a:path w="668654" h="197485">
                <a:moveTo>
                  <a:pt x="668604" y="152548"/>
                </a:moveTo>
                <a:lnTo>
                  <a:pt x="651489" y="152548"/>
                </a:lnTo>
                <a:lnTo>
                  <a:pt x="651489" y="70544"/>
                </a:lnTo>
                <a:lnTo>
                  <a:pt x="649207" y="63847"/>
                </a:lnTo>
                <a:lnTo>
                  <a:pt x="644643" y="60275"/>
                </a:lnTo>
                <a:lnTo>
                  <a:pt x="640178" y="56604"/>
                </a:lnTo>
                <a:lnTo>
                  <a:pt x="634225" y="54768"/>
                </a:lnTo>
                <a:lnTo>
                  <a:pt x="663637" y="54768"/>
                </a:lnTo>
                <a:lnTo>
                  <a:pt x="666409" y="59447"/>
                </a:lnTo>
                <a:lnTo>
                  <a:pt x="668604" y="75009"/>
                </a:lnTo>
                <a:lnTo>
                  <a:pt x="668604" y="152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8597" y="4340010"/>
            <a:ext cx="1839415" cy="259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1FB9CC-9AD7-F446-93D6-32C1EF1FF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1000" y="952500"/>
            <a:ext cx="8890000" cy="495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EC527A-372A-4FD4-867F-D884FB08B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80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AB676C-A638-6246-951B-4B1B062A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928658"/>
            <a:ext cx="9281736" cy="5408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8140E-CC05-41B0-ABE9-3AD6BEA4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DC05F5D-CBAE-6E4B-B81D-F2CD4414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93700"/>
            <a:ext cx="5029200" cy="607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A1CE06-197F-490F-8BA3-F4F07E87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4720" y="291296"/>
            <a:ext cx="10854136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40" dirty="0">
                <a:latin typeface="Tw Cen Classified MT Std" panose="020B0502020104020603" pitchFamily="34" charset="0"/>
              </a:rPr>
              <a:t>What</a:t>
            </a:r>
            <a:r>
              <a:rPr spc="-400" dirty="0">
                <a:latin typeface="Tw Cen Classified MT Std" panose="020B0502020104020603" pitchFamily="34" charset="0"/>
              </a:rPr>
              <a:t> </a:t>
            </a:r>
            <a:r>
              <a:rPr spc="-53" dirty="0">
                <a:latin typeface="Tw Cen Classified MT Std" panose="020B0502020104020603" pitchFamily="34" charset="0"/>
              </a:rPr>
              <a:t>do</a:t>
            </a:r>
            <a:r>
              <a:rPr spc="-380" dirty="0">
                <a:latin typeface="Tw Cen Classified MT Std" panose="020B0502020104020603" pitchFamily="34" charset="0"/>
              </a:rPr>
              <a:t> </a:t>
            </a:r>
            <a:r>
              <a:rPr spc="87" dirty="0">
                <a:latin typeface="Tw Cen Classified MT Std" panose="020B0502020104020603" pitchFamily="34" charset="0"/>
              </a:rPr>
              <a:t>t</a:t>
            </a:r>
            <a:r>
              <a:rPr spc="160" dirty="0">
                <a:latin typeface="Tw Cen Classified MT Std" panose="020B0502020104020603" pitchFamily="34" charset="0"/>
              </a:rPr>
              <a:t>h</a:t>
            </a:r>
            <a:r>
              <a:rPr spc="-227" dirty="0">
                <a:latin typeface="Tw Cen Classified MT Std" panose="020B0502020104020603" pitchFamily="34" charset="0"/>
              </a:rPr>
              <a:t>ese</a:t>
            </a:r>
            <a:r>
              <a:rPr spc="-380" dirty="0">
                <a:latin typeface="Tw Cen Classified MT Std" panose="020B0502020104020603" pitchFamily="34" charset="0"/>
              </a:rPr>
              <a:t> </a:t>
            </a:r>
            <a:r>
              <a:rPr spc="-140" dirty="0">
                <a:latin typeface="Tw Cen Classified MT Std" panose="020B0502020104020603" pitchFamily="34" charset="0"/>
              </a:rPr>
              <a:t>p</a:t>
            </a:r>
            <a:r>
              <a:rPr spc="-160" dirty="0">
                <a:latin typeface="Tw Cen Classified MT Std" panose="020B0502020104020603" pitchFamily="34" charset="0"/>
              </a:rPr>
              <a:t>e</a:t>
            </a:r>
            <a:r>
              <a:rPr spc="-33" dirty="0">
                <a:latin typeface="Tw Cen Classified MT Std" panose="020B0502020104020603" pitchFamily="34" charset="0"/>
              </a:rPr>
              <a:t>opl</a:t>
            </a:r>
            <a:r>
              <a:rPr spc="-193" dirty="0">
                <a:latin typeface="Tw Cen Classified MT Std" panose="020B0502020104020603" pitchFamily="34" charset="0"/>
              </a:rPr>
              <a:t>e</a:t>
            </a:r>
            <a:r>
              <a:rPr spc="-367" dirty="0">
                <a:latin typeface="Tw Cen Classified MT Std" panose="020B0502020104020603" pitchFamily="34" charset="0"/>
              </a:rPr>
              <a:t> </a:t>
            </a:r>
            <a:r>
              <a:rPr spc="-180" dirty="0">
                <a:latin typeface="Tw Cen Classified MT Std" panose="020B0502020104020603" pitchFamily="34" charset="0"/>
              </a:rPr>
              <a:t>h</a:t>
            </a:r>
            <a:r>
              <a:rPr spc="-240" dirty="0">
                <a:latin typeface="Tw Cen Classified MT Std" panose="020B0502020104020603" pitchFamily="34" charset="0"/>
              </a:rPr>
              <a:t>a</a:t>
            </a:r>
            <a:r>
              <a:rPr spc="-93" dirty="0">
                <a:latin typeface="Tw Cen Classified MT Std" panose="020B0502020104020603" pitchFamily="34" charset="0"/>
              </a:rPr>
              <a:t>v</a:t>
            </a:r>
            <a:r>
              <a:rPr spc="-193" dirty="0">
                <a:latin typeface="Tw Cen Classified MT Std" panose="020B0502020104020603" pitchFamily="34" charset="0"/>
              </a:rPr>
              <a:t>e</a:t>
            </a:r>
            <a:r>
              <a:rPr spc="-380" dirty="0">
                <a:latin typeface="Tw Cen Classified MT Std" panose="020B0502020104020603" pitchFamily="34" charset="0"/>
              </a:rPr>
              <a:t> </a:t>
            </a:r>
            <a:r>
              <a:rPr dirty="0">
                <a:latin typeface="Tw Cen Classified MT Std" panose="020B0502020104020603" pitchFamily="34" charset="0"/>
              </a:rPr>
              <a:t>in</a:t>
            </a:r>
            <a:r>
              <a:rPr spc="-380" dirty="0">
                <a:latin typeface="Tw Cen Classified MT Std" panose="020B0502020104020603" pitchFamily="34" charset="0"/>
              </a:rPr>
              <a:t> </a:t>
            </a:r>
            <a:r>
              <a:rPr spc="-213" dirty="0">
                <a:latin typeface="Tw Cen Classified MT Std" panose="020B0502020104020603" pitchFamily="34" charset="0"/>
              </a:rPr>
              <a:t>c</a:t>
            </a:r>
            <a:r>
              <a:rPr spc="-87" dirty="0">
                <a:latin typeface="Tw Cen Classified MT Std" panose="020B0502020104020603" pitchFamily="34" charset="0"/>
              </a:rPr>
              <a:t>o</a:t>
            </a:r>
            <a:r>
              <a:rPr spc="-160" dirty="0">
                <a:latin typeface="Tw Cen Classified MT Std" panose="020B0502020104020603" pitchFamily="34" charset="0"/>
              </a:rPr>
              <a:t>m</a:t>
            </a:r>
            <a:r>
              <a:rPr spc="-133" dirty="0">
                <a:latin typeface="Tw Cen Classified MT Std" panose="020B0502020104020603" pitchFamily="34" charset="0"/>
              </a:rPr>
              <a:t>m</a:t>
            </a:r>
            <a:r>
              <a:rPr spc="-107" dirty="0">
                <a:latin typeface="Tw Cen Classified MT Std" panose="020B0502020104020603" pitchFamily="34" charset="0"/>
              </a:rPr>
              <a:t>o</a:t>
            </a:r>
            <a:r>
              <a:rPr spc="-427" dirty="0">
                <a:latin typeface="Tw Cen Classified MT Std" panose="020B0502020104020603" pitchFamily="34" charset="0"/>
              </a:rPr>
              <a:t>n?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944" y="1487423"/>
            <a:ext cx="3600704" cy="23469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4415" y="1487423"/>
            <a:ext cx="3600704" cy="23469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64144" y="1487423"/>
            <a:ext cx="3600704" cy="23469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73471" y="4517136"/>
            <a:ext cx="1944624" cy="63601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4559" y="4517136"/>
            <a:ext cx="2633472" cy="63601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38109" y="5031504"/>
            <a:ext cx="824279" cy="10702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16415" y="4179823"/>
            <a:ext cx="2290052" cy="5627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224BB8-0256-4448-B236-AA35F19016AA}"/>
              </a:ext>
            </a:extLst>
          </p:cNvPr>
          <p:cNvSpPr/>
          <p:nvPr/>
        </p:nvSpPr>
        <p:spPr>
          <a:xfrm>
            <a:off x="163482" y="5835906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F83C6B-C429-44A0-97D9-4D2AF5D18C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1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948" y="3026855"/>
            <a:ext cx="2665984" cy="17393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0965" y="3026855"/>
            <a:ext cx="2668015" cy="17393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5011" y="3026855"/>
            <a:ext cx="2665984" cy="17393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2435" y="5457129"/>
            <a:ext cx="1465071" cy="4795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7811" y="5449000"/>
            <a:ext cx="2048256" cy="49580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67028" y="3026855"/>
            <a:ext cx="2668016" cy="17393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49779" y="5304729"/>
            <a:ext cx="1302511" cy="78231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49661" y="1368390"/>
            <a:ext cx="805019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nl-NL" sz="3200" dirty="0" err="1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Big-Tech</a:t>
            </a:r>
            <a:r>
              <a:rPr lang="nl-NL" sz="3200" dirty="0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 is </a:t>
            </a:r>
            <a:r>
              <a:rPr lang="nl-NL" sz="3200" dirty="0" err="1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build</a:t>
            </a:r>
            <a:r>
              <a:rPr lang="nl-NL" sz="3200" dirty="0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lang="nl-NL" sz="3200" dirty="0" err="1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upon</a:t>
            </a:r>
            <a:r>
              <a:rPr lang="nl-NL" sz="3200" dirty="0">
                <a:solidFill>
                  <a:srgbClr val="032A70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3200" spc="-13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</a:rPr>
              <a:t>data</a:t>
            </a:r>
            <a:r>
              <a:rPr sz="3200" spc="-293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lang="nl-NL" sz="3200" spc="-293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</a:rPr>
              <a:t>[</a:t>
            </a:r>
            <a:r>
              <a:rPr sz="3200" spc="-33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</a:rPr>
              <a:t>products</a:t>
            </a:r>
            <a:r>
              <a:rPr lang="nl-NL" sz="3200" spc="-33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</a:rPr>
              <a:t>]</a:t>
            </a:r>
            <a:endParaRPr sz="3200" dirty="0">
              <a:solidFill>
                <a:srgbClr val="C00000"/>
              </a:solidFill>
              <a:latin typeface="Tw Cen Classified MT Std" panose="020B0502020104020603" pitchFamily="34" charset="0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53861" y="5639812"/>
            <a:ext cx="625132" cy="81035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08308" y="5028375"/>
            <a:ext cx="1734765" cy="4262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F3E045-8461-7B4B-B704-8FD5450727CB}"/>
              </a:ext>
            </a:extLst>
          </p:cNvPr>
          <p:cNvSpPr/>
          <p:nvPr/>
        </p:nvSpPr>
        <p:spPr>
          <a:xfrm>
            <a:off x="163712" y="134588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17B456-862D-42D1-A0FD-9FFE2F3112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5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417A00-48D0-F94E-AAF5-08B5D85781AD}"/>
              </a:ext>
            </a:extLst>
          </p:cNvPr>
          <p:cNvSpPr/>
          <p:nvPr/>
        </p:nvSpPr>
        <p:spPr>
          <a:xfrm>
            <a:off x="3546866" y="814354"/>
            <a:ext cx="6118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Product </a:t>
            </a:r>
            <a:r>
              <a:rPr lang="en-US" sz="3200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 definition: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38832D-3DD9-964F-B28F-0AD422640096}"/>
              </a:ext>
            </a:extLst>
          </p:cNvPr>
          <p:cNvSpPr txBox="1">
            <a:spLocks/>
          </p:cNvSpPr>
          <p:nvPr/>
        </p:nvSpPr>
        <p:spPr>
          <a:xfrm>
            <a:off x="2526175" y="507071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D85864-B1B8-CC47-AAE1-78E1C91CAA4C}"/>
              </a:ext>
            </a:extLst>
          </p:cNvPr>
          <p:cNvSpPr txBox="1">
            <a:spLocks/>
          </p:cNvSpPr>
          <p:nvPr/>
        </p:nvSpPr>
        <p:spPr>
          <a:xfrm>
            <a:off x="2702447" y="2333114"/>
            <a:ext cx="8576840" cy="114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Products fueled by data and machine learning </a:t>
            </a:r>
          </a:p>
          <a:p>
            <a:pPr marL="0" indent="0">
              <a:buNone/>
            </a:pPr>
            <a:r>
              <a:rPr lang="en-US" b="1" dirty="0"/>
              <a:t>can be a powerful way to solve users’ needs.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06D8E1-8D5D-DE42-A1AE-BCC6FB8B072F}"/>
              </a:ext>
            </a:extLst>
          </p:cNvPr>
          <p:cNvSpPr txBox="1">
            <a:spLocks/>
          </p:cNvSpPr>
          <p:nvPr/>
        </p:nvSpPr>
        <p:spPr>
          <a:xfrm>
            <a:off x="6547025" y="4438650"/>
            <a:ext cx="3847925" cy="132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Prime examples include: 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Google-search 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Amazon product recommendation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Tesla?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Facebook?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4837B-DD5B-4443-A1E6-CAC5255C21D1}"/>
              </a:ext>
            </a:extLst>
          </p:cNvPr>
          <p:cNvSpPr/>
          <p:nvPr/>
        </p:nvSpPr>
        <p:spPr>
          <a:xfrm>
            <a:off x="163712" y="134588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28075A-E29B-455E-8C75-CE5D72950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5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417A00-48D0-F94E-AAF5-08B5D85781AD}"/>
              </a:ext>
            </a:extLst>
          </p:cNvPr>
          <p:cNvSpPr/>
          <p:nvPr/>
        </p:nvSpPr>
        <p:spPr>
          <a:xfrm>
            <a:off x="3546866" y="814354"/>
            <a:ext cx="6118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Product </a:t>
            </a:r>
            <a:r>
              <a:rPr lang="en-US" sz="3200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 definition: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38832D-3DD9-964F-B28F-0AD422640096}"/>
              </a:ext>
            </a:extLst>
          </p:cNvPr>
          <p:cNvSpPr txBox="1">
            <a:spLocks/>
          </p:cNvSpPr>
          <p:nvPr/>
        </p:nvSpPr>
        <p:spPr>
          <a:xfrm>
            <a:off x="2526175" y="507071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D85864-B1B8-CC47-AAE1-78E1C91CAA4C}"/>
              </a:ext>
            </a:extLst>
          </p:cNvPr>
          <p:cNvSpPr txBox="1">
            <a:spLocks/>
          </p:cNvSpPr>
          <p:nvPr/>
        </p:nvSpPr>
        <p:spPr>
          <a:xfrm>
            <a:off x="2702447" y="2333114"/>
            <a:ext cx="8576840" cy="114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Products fueled by data and machine learning </a:t>
            </a:r>
          </a:p>
          <a:p>
            <a:pPr marL="0" indent="0">
              <a:buNone/>
            </a:pPr>
            <a:r>
              <a:rPr lang="en-US" b="1" dirty="0"/>
              <a:t>can be a powerful way to solve users’ needs.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006D8E1-8D5D-DE42-A1AE-BCC6FB8B072F}"/>
              </a:ext>
            </a:extLst>
          </p:cNvPr>
          <p:cNvSpPr txBox="1">
            <a:spLocks/>
          </p:cNvSpPr>
          <p:nvPr/>
        </p:nvSpPr>
        <p:spPr>
          <a:xfrm>
            <a:off x="6547025" y="4438650"/>
            <a:ext cx="3847925" cy="1320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Prime examples include: 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Google-search 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Amazon product recommendation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Tesla?</a:t>
            </a:r>
          </a:p>
          <a:p>
            <a:pPr marL="4533900" lvl="1" indent="-4076700">
              <a:buNone/>
            </a:pPr>
            <a:r>
              <a:rPr lang="en-US" sz="1400" dirty="0">
                <a:solidFill>
                  <a:srgbClr val="C00000"/>
                </a:solidFill>
                <a:latin typeface="Tw Cen Classified MT Std" panose="020B0502020104020603" pitchFamily="34" charset="0"/>
                <a:cs typeface="Baloo" panose="03080902040302020200" pitchFamily="66" charset="77"/>
              </a:rPr>
              <a:t>Facebook?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F4837B-DD5B-4443-A1E6-CAC5255C21D1}"/>
              </a:ext>
            </a:extLst>
          </p:cNvPr>
          <p:cNvSpPr/>
          <p:nvPr/>
        </p:nvSpPr>
        <p:spPr>
          <a:xfrm>
            <a:off x="163712" y="134588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736F75-9866-4E87-A99C-D5624037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5627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46610" y="293844"/>
            <a:ext cx="7262639" cy="695062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pc="-20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Data</a:t>
            </a:r>
            <a:r>
              <a:rPr spc="-387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 </a:t>
            </a:r>
            <a:r>
              <a:rPr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prod</a:t>
            </a:r>
            <a:r>
              <a:rPr spc="-13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u</a:t>
            </a:r>
            <a:r>
              <a:rPr spc="93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c</a:t>
            </a:r>
            <a:r>
              <a:rPr spc="33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t</a:t>
            </a:r>
            <a:r>
              <a:rPr spc="-233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s</a:t>
            </a:r>
            <a:r>
              <a:rPr spc="-400" dirty="0">
                <a:latin typeface="Tw Cen Classified MT Std" panose="020B0502020104020603" pitchFamily="34" charset="0"/>
              </a:rPr>
              <a:t> </a:t>
            </a:r>
            <a:r>
              <a:rPr lang="nl-NL" spc="-400" dirty="0">
                <a:latin typeface="Tw Cen Classified MT Std" panose="020B0502020104020603" pitchFamily="34" charset="0"/>
              </a:rPr>
              <a:t> </a:t>
            </a:r>
            <a:r>
              <a:rPr dirty="0">
                <a:latin typeface="Tw Cen Classified MT Std" panose="020B0502020104020603" pitchFamily="34" charset="0"/>
              </a:rPr>
              <a:t>typ</a:t>
            </a:r>
            <a:r>
              <a:rPr spc="-20" dirty="0">
                <a:latin typeface="Tw Cen Classified MT Std" panose="020B0502020104020603" pitchFamily="34" charset="0"/>
              </a:rPr>
              <a:t>e</a:t>
            </a:r>
            <a:r>
              <a:rPr spc="-300" dirty="0">
                <a:latin typeface="Tw Cen Classified MT Std" panose="020B0502020104020603" pitchFamily="34" charset="0"/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5744" y="2180844"/>
            <a:ext cx="3359573" cy="1556046"/>
          </a:xfrm>
          <a:prstGeom prst="rect">
            <a:avLst/>
          </a:prstGeom>
          <a:solidFill>
            <a:srgbClr val="003B7D"/>
          </a:solidFill>
          <a:ln w="12191">
            <a:solidFill>
              <a:srgbClr val="00295B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2867" dirty="0">
              <a:latin typeface="Tw Cen Classified MT Std" panose="020B0502020104020603" pitchFamily="34" charset="0"/>
              <a:cs typeface="Times New Roman"/>
            </a:endParaRPr>
          </a:p>
          <a:p>
            <a:pPr marL="552013"/>
            <a:r>
              <a:rPr sz="2400" spc="13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Data</a:t>
            </a:r>
            <a:r>
              <a:rPr sz="2400" spc="-2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as</a:t>
            </a:r>
            <a:r>
              <a:rPr sz="2400" spc="-2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a</a:t>
            </a:r>
            <a:r>
              <a:rPr sz="2400" spc="-2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2400" spc="-22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S</a:t>
            </a:r>
            <a:r>
              <a:rPr sz="2400" spc="-18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e</a:t>
            </a:r>
            <a:r>
              <a:rPr sz="2400" spc="1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rv</a:t>
            </a:r>
            <a:r>
              <a:rPr sz="2400" spc="4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i</a:t>
            </a:r>
            <a:r>
              <a:rPr sz="2400" spc="-8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ce</a:t>
            </a:r>
            <a:endParaRPr lang="nl-NL" sz="2400" spc="-80" dirty="0">
              <a:solidFill>
                <a:srgbClr val="FFFFFF"/>
              </a:solidFill>
              <a:latin typeface="Tw Cen Classified MT Std" panose="020B0502020104020603" pitchFamily="34" charset="0"/>
              <a:cs typeface="Arial"/>
            </a:endParaRPr>
          </a:p>
          <a:p>
            <a:pPr marL="552013"/>
            <a:endParaRPr lang="nl-NL" sz="2400" dirty="0">
              <a:latin typeface="Tw Cen Classified MT Std" panose="020B0502020104020603" pitchFamily="34" charset="0"/>
              <a:cs typeface="Arial"/>
            </a:endParaRPr>
          </a:p>
          <a:p>
            <a:pPr marL="552013"/>
            <a:endParaRPr sz="2400" dirty="0">
              <a:latin typeface="Tw Cen Classified MT Std" panose="020B0502020104020603" pitchFamily="34" charset="0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9760" y="2178811"/>
            <a:ext cx="3361267" cy="1597018"/>
          </a:xfrm>
          <a:prstGeom prst="rect">
            <a:avLst/>
          </a:prstGeom>
          <a:solidFill>
            <a:srgbClr val="003B7D"/>
          </a:solidFill>
          <a:ln w="12192">
            <a:solidFill>
              <a:srgbClr val="00295B"/>
            </a:solidFill>
          </a:ln>
        </p:spPr>
        <p:txBody>
          <a:bodyPr vert="horz" wrap="square" lIns="0" tIns="242993" rIns="0" bIns="0" rtlCol="0">
            <a:spAutoFit/>
          </a:bodyPr>
          <a:lstStyle/>
          <a:p>
            <a:pPr marL="1078626" marR="644296" indent="-425016">
              <a:spcBef>
                <a:spcPts val="1913"/>
              </a:spcBef>
            </a:pPr>
            <a:r>
              <a:rPr sz="2400" spc="1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spc="2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spc="-53" dirty="0">
                <a:solidFill>
                  <a:srgbClr val="FFFFFF"/>
                </a:solidFill>
                <a:latin typeface="Arial"/>
                <a:cs typeface="Arial"/>
              </a:rPr>
              <a:t>enh</a:t>
            </a:r>
            <a:r>
              <a:rPr sz="2400" spc="-6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47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53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ed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Products</a:t>
            </a:r>
            <a:endParaRPr lang="nl-NL" sz="24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078626" marR="644296" indent="-425016">
              <a:spcBef>
                <a:spcPts val="1913"/>
              </a:spcBef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5807" y="2180844"/>
            <a:ext cx="3361267" cy="1556046"/>
          </a:xfrm>
          <a:prstGeom prst="rect">
            <a:avLst/>
          </a:prstGeom>
          <a:solidFill>
            <a:srgbClr val="003B7D"/>
          </a:solidFill>
          <a:ln w="12192">
            <a:solidFill>
              <a:srgbClr val="00295B"/>
            </a:solidFill>
          </a:ln>
        </p:spPr>
        <p:txBody>
          <a:bodyPr vert="horz" wrap="square" lIns="0" tIns="6773" rIns="0" bIns="0" rtlCol="0">
            <a:spAutoFit/>
          </a:bodyPr>
          <a:lstStyle/>
          <a:p>
            <a:pPr>
              <a:spcBef>
                <a:spcPts val="53"/>
              </a:spcBef>
            </a:pPr>
            <a:endParaRPr sz="2867" dirty="0">
              <a:latin typeface="Tw Cen Classified MT Std" panose="020B0502020104020603" pitchFamily="34" charset="0"/>
              <a:cs typeface="Times New Roman"/>
            </a:endParaRPr>
          </a:p>
          <a:p>
            <a:pPr marL="632444"/>
            <a:r>
              <a:rPr sz="2400" spc="13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Data</a:t>
            </a:r>
            <a:r>
              <a:rPr sz="2400" spc="-2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as</a:t>
            </a:r>
            <a:r>
              <a:rPr sz="2400" spc="-20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I</a:t>
            </a:r>
            <a:r>
              <a:rPr sz="2400" spc="27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n</a:t>
            </a:r>
            <a:r>
              <a:rPr sz="2400" spc="-6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i</a:t>
            </a:r>
            <a:r>
              <a:rPr sz="2400" spc="-13" dirty="0">
                <a:solidFill>
                  <a:srgbClr val="FFFFFF"/>
                </a:solidFill>
                <a:latin typeface="Tw Cen Classified MT Std" panose="020B0502020104020603" pitchFamily="34" charset="0"/>
                <a:cs typeface="Arial"/>
              </a:rPr>
              <a:t>ghts</a:t>
            </a:r>
            <a:endParaRPr lang="nl-NL" sz="2400" spc="-13" dirty="0">
              <a:solidFill>
                <a:srgbClr val="FFFFFF"/>
              </a:solidFill>
              <a:latin typeface="Tw Cen Classified MT Std" panose="020B0502020104020603" pitchFamily="34" charset="0"/>
              <a:cs typeface="Arial"/>
            </a:endParaRPr>
          </a:p>
          <a:p>
            <a:pPr marL="632444"/>
            <a:endParaRPr lang="en-NL" sz="2400" spc="-13" dirty="0">
              <a:solidFill>
                <a:srgbClr val="FFFFFF"/>
              </a:solidFill>
              <a:latin typeface="Tw Cen Classified MT Std" panose="020B0502020104020603" pitchFamily="34" charset="0"/>
              <a:cs typeface="Arial"/>
            </a:endParaRPr>
          </a:p>
          <a:p>
            <a:pPr marL="632444"/>
            <a:endParaRPr sz="2400" dirty="0">
              <a:latin typeface="Tw Cen Classified MT Std" panose="020B0502020104020603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4585" y="1688355"/>
            <a:ext cx="864954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5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T</a:t>
            </a:r>
            <a:r>
              <a:rPr sz="2133" spc="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y</a:t>
            </a:r>
            <a:r>
              <a:rPr sz="2133" spc="-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p</a:t>
            </a:r>
            <a:r>
              <a:rPr sz="2133" spc="-7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e</a:t>
            </a:r>
            <a:r>
              <a:rPr sz="2133" spc="-13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lang="nl-NL" sz="2133" spc="4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I</a:t>
            </a:r>
            <a:endParaRPr sz="2133" dirty="0">
              <a:latin typeface="Tw Cen Classified MT Std" panose="020B0502020104020603" pitchFamily="34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2120" y="1688355"/>
            <a:ext cx="105063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5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T</a:t>
            </a:r>
            <a:r>
              <a:rPr sz="2133" spc="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y</a:t>
            </a:r>
            <a:r>
              <a:rPr sz="2133" spc="-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p</a:t>
            </a:r>
            <a:r>
              <a:rPr sz="2133" spc="-7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e</a:t>
            </a:r>
            <a:r>
              <a:rPr sz="2133" spc="-13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lang="nl-NL" sz="2133" spc="4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II</a:t>
            </a:r>
            <a:endParaRPr sz="2133" dirty="0">
              <a:latin typeface="Tw Cen Classified MT Std" panose="020B0502020104020603" pitchFamily="34" charset="0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7500" y="1688355"/>
            <a:ext cx="1121749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spc="-25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T</a:t>
            </a:r>
            <a:r>
              <a:rPr sz="2133" spc="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y</a:t>
            </a:r>
            <a:r>
              <a:rPr sz="2133" spc="-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p</a:t>
            </a:r>
            <a:r>
              <a:rPr sz="2133" spc="-7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e</a:t>
            </a:r>
            <a:r>
              <a:rPr sz="2133" spc="-133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 </a:t>
            </a:r>
            <a:r>
              <a:rPr lang="nl-NL" sz="2133" spc="47" dirty="0">
                <a:solidFill>
                  <a:srgbClr val="003B7D"/>
                </a:solidFill>
                <a:latin typeface="Tw Cen Classified MT Std" panose="020B0502020104020603" pitchFamily="34" charset="0"/>
                <a:cs typeface="Arial"/>
              </a:rPr>
              <a:t>III</a:t>
            </a:r>
            <a:endParaRPr sz="2133" dirty="0">
              <a:latin typeface="Tw Cen Classified MT Std" panose="020B0502020104020603" pitchFamily="34" charset="0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29760" y="3548380"/>
            <a:ext cx="3390053" cy="3085253"/>
          </a:xfrm>
          <a:custGeom>
            <a:avLst/>
            <a:gdLst/>
            <a:ahLst/>
            <a:cxnLst/>
            <a:rect l="l" t="t" r="r" b="b"/>
            <a:pathLst>
              <a:path w="2542540" h="2313940">
                <a:moveTo>
                  <a:pt x="2542031" y="0"/>
                </a:moveTo>
                <a:lnTo>
                  <a:pt x="0" y="0"/>
                </a:lnTo>
                <a:lnTo>
                  <a:pt x="0" y="2313432"/>
                </a:lnTo>
                <a:lnTo>
                  <a:pt x="2542031" y="2313432"/>
                </a:lnTo>
                <a:lnTo>
                  <a:pt x="254203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4429760" y="3548380"/>
            <a:ext cx="3390053" cy="422274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97364">
              <a:spcBef>
                <a:spcPts val="733"/>
              </a:spcBef>
            </a:pPr>
            <a:r>
              <a:rPr sz="2133" spc="-40" dirty="0">
                <a:solidFill>
                  <a:srgbClr val="003B7D"/>
                </a:solidFill>
                <a:latin typeface="Arial"/>
                <a:cs typeface="Arial"/>
              </a:rPr>
              <a:t>›</a:t>
            </a:r>
            <a:r>
              <a:rPr sz="2133" spc="127" dirty="0">
                <a:solidFill>
                  <a:srgbClr val="003B7D"/>
                </a:solidFill>
                <a:latin typeface="Arial"/>
                <a:cs typeface="Arial"/>
              </a:rPr>
              <a:t> </a:t>
            </a:r>
            <a:r>
              <a:rPr sz="2133" spc="13" dirty="0">
                <a:solidFill>
                  <a:srgbClr val="003B7D"/>
                </a:solidFill>
                <a:latin typeface="Arial"/>
                <a:cs typeface="Arial"/>
              </a:rPr>
              <a:t>A</a:t>
            </a:r>
            <a:r>
              <a:rPr sz="2133" spc="93" dirty="0">
                <a:solidFill>
                  <a:srgbClr val="003B7D"/>
                </a:solidFill>
                <a:latin typeface="Arial"/>
                <a:cs typeface="Arial"/>
              </a:rPr>
              <a:t>ut</a:t>
            </a:r>
            <a:r>
              <a:rPr sz="2133" spc="-33" dirty="0">
                <a:solidFill>
                  <a:srgbClr val="003B7D"/>
                </a:solidFill>
                <a:latin typeface="Arial"/>
                <a:cs typeface="Arial"/>
              </a:rPr>
              <a:t>onomous</a:t>
            </a:r>
            <a:r>
              <a:rPr sz="2133" spc="-160" dirty="0">
                <a:solidFill>
                  <a:srgbClr val="003B7D"/>
                </a:solidFill>
                <a:latin typeface="Arial"/>
                <a:cs typeface="Arial"/>
              </a:rPr>
              <a:t> </a:t>
            </a:r>
            <a:r>
              <a:rPr sz="2133" spc="27" dirty="0">
                <a:solidFill>
                  <a:srgbClr val="003B7D"/>
                </a:solidFill>
                <a:latin typeface="Arial"/>
                <a:cs typeface="Arial"/>
              </a:rPr>
              <a:t>driving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2929" y="4387597"/>
            <a:ext cx="1465071" cy="176580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11200" y="3554476"/>
            <a:ext cx="3390053" cy="3085253"/>
          </a:xfrm>
          <a:custGeom>
            <a:avLst/>
            <a:gdLst/>
            <a:ahLst/>
            <a:cxnLst/>
            <a:rect l="l" t="t" r="r" b="b"/>
            <a:pathLst>
              <a:path w="2542540" h="2313940">
                <a:moveTo>
                  <a:pt x="2542032" y="0"/>
                </a:moveTo>
                <a:lnTo>
                  <a:pt x="0" y="0"/>
                </a:lnTo>
                <a:lnTo>
                  <a:pt x="0" y="2313432"/>
                </a:lnTo>
                <a:lnTo>
                  <a:pt x="2542032" y="2313432"/>
                </a:lnTo>
                <a:lnTo>
                  <a:pt x="254203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 txBox="1"/>
          <p:nvPr/>
        </p:nvSpPr>
        <p:spPr>
          <a:xfrm>
            <a:off x="711200" y="3554476"/>
            <a:ext cx="3390053" cy="422274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94824">
              <a:spcBef>
                <a:spcPts val="733"/>
              </a:spcBef>
            </a:pPr>
            <a:r>
              <a:rPr sz="2133" spc="-40" dirty="0">
                <a:solidFill>
                  <a:srgbClr val="003B7D"/>
                </a:solidFill>
                <a:latin typeface="Arial"/>
                <a:cs typeface="Arial"/>
              </a:rPr>
              <a:t>›</a:t>
            </a:r>
            <a:r>
              <a:rPr sz="2133" spc="120" dirty="0">
                <a:solidFill>
                  <a:srgbClr val="003B7D"/>
                </a:solidFill>
                <a:latin typeface="Arial"/>
                <a:cs typeface="Arial"/>
              </a:rPr>
              <a:t> W</a:t>
            </a:r>
            <a:r>
              <a:rPr sz="2133" spc="13" dirty="0">
                <a:solidFill>
                  <a:srgbClr val="003B7D"/>
                </a:solidFill>
                <a:latin typeface="Arial"/>
                <a:cs typeface="Arial"/>
              </a:rPr>
              <a:t>eather</a:t>
            </a:r>
            <a:r>
              <a:rPr sz="2133" spc="-180" dirty="0">
                <a:solidFill>
                  <a:srgbClr val="003B7D"/>
                </a:solidFill>
                <a:latin typeface="Arial"/>
                <a:cs typeface="Arial"/>
              </a:rPr>
              <a:t> </a:t>
            </a:r>
            <a:r>
              <a:rPr sz="2133" spc="-53" dirty="0">
                <a:solidFill>
                  <a:srgbClr val="003B7D"/>
                </a:solidFill>
                <a:latin typeface="Arial"/>
                <a:cs typeface="Arial"/>
              </a:rPr>
              <a:t>d</a:t>
            </a:r>
            <a:r>
              <a:rPr sz="2133" spc="-67" dirty="0">
                <a:solidFill>
                  <a:srgbClr val="003B7D"/>
                </a:solidFill>
                <a:latin typeface="Arial"/>
                <a:cs typeface="Arial"/>
              </a:rPr>
              <a:t>a</a:t>
            </a:r>
            <a:r>
              <a:rPr sz="2133" spc="47" dirty="0">
                <a:solidFill>
                  <a:srgbClr val="003B7D"/>
                </a:solidFill>
                <a:latin typeface="Arial"/>
                <a:cs typeface="Arial"/>
              </a:rPr>
              <a:t>ta</a:t>
            </a:r>
            <a:endParaRPr sz="2133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87360" y="3548380"/>
            <a:ext cx="3390053" cy="3085253"/>
          </a:xfrm>
          <a:custGeom>
            <a:avLst/>
            <a:gdLst/>
            <a:ahLst/>
            <a:cxnLst/>
            <a:rect l="l" t="t" r="r" b="b"/>
            <a:pathLst>
              <a:path w="2542540" h="2313940">
                <a:moveTo>
                  <a:pt x="2542031" y="0"/>
                </a:moveTo>
                <a:lnTo>
                  <a:pt x="0" y="0"/>
                </a:lnTo>
                <a:lnTo>
                  <a:pt x="0" y="2313432"/>
                </a:lnTo>
                <a:lnTo>
                  <a:pt x="2542031" y="2313432"/>
                </a:lnTo>
                <a:lnTo>
                  <a:pt x="254203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 txBox="1"/>
          <p:nvPr/>
        </p:nvSpPr>
        <p:spPr>
          <a:xfrm>
            <a:off x="8087360" y="3548380"/>
            <a:ext cx="3390053" cy="422274"/>
          </a:xfrm>
          <a:prstGeom prst="rect">
            <a:avLst/>
          </a:prstGeom>
        </p:spPr>
        <p:txBody>
          <a:bodyPr vert="horz" wrap="square" lIns="0" tIns="93133" rIns="0" bIns="0" rtlCol="0">
            <a:spAutoFit/>
          </a:bodyPr>
          <a:lstStyle/>
          <a:p>
            <a:pPr marL="49105">
              <a:spcBef>
                <a:spcPts val="733"/>
              </a:spcBef>
            </a:pPr>
            <a:r>
              <a:rPr sz="2133" spc="-40" dirty="0">
                <a:solidFill>
                  <a:srgbClr val="003B7D"/>
                </a:solidFill>
                <a:latin typeface="Arial"/>
                <a:cs typeface="Arial"/>
              </a:rPr>
              <a:t>›</a:t>
            </a:r>
            <a:r>
              <a:rPr sz="2133" spc="127" dirty="0">
                <a:solidFill>
                  <a:srgbClr val="003B7D"/>
                </a:solidFill>
                <a:latin typeface="Arial"/>
                <a:cs typeface="Arial"/>
              </a:rPr>
              <a:t> </a:t>
            </a:r>
            <a:r>
              <a:rPr sz="2133" spc="40" dirty="0">
                <a:solidFill>
                  <a:srgbClr val="003B7D"/>
                </a:solidFill>
                <a:latin typeface="Arial"/>
                <a:cs typeface="Arial"/>
              </a:rPr>
              <a:t>M</a:t>
            </a:r>
            <a:r>
              <a:rPr sz="2133" spc="13" dirty="0">
                <a:solidFill>
                  <a:srgbClr val="003B7D"/>
                </a:solidFill>
                <a:latin typeface="Arial"/>
                <a:cs typeface="Arial"/>
              </a:rPr>
              <a:t>a</a:t>
            </a:r>
            <a:r>
              <a:rPr sz="2133" spc="147" dirty="0">
                <a:solidFill>
                  <a:srgbClr val="003B7D"/>
                </a:solidFill>
                <a:latin typeface="Arial"/>
                <a:cs typeface="Arial"/>
              </a:rPr>
              <a:t>r</a:t>
            </a:r>
            <a:r>
              <a:rPr sz="2133" spc="-13" dirty="0">
                <a:solidFill>
                  <a:srgbClr val="003B7D"/>
                </a:solidFill>
                <a:latin typeface="Arial"/>
                <a:cs typeface="Arial"/>
              </a:rPr>
              <a:t>k</a:t>
            </a:r>
            <a:r>
              <a:rPr sz="2133" spc="80" dirty="0">
                <a:solidFill>
                  <a:srgbClr val="003B7D"/>
                </a:solidFill>
                <a:latin typeface="Arial"/>
                <a:cs typeface="Arial"/>
              </a:rPr>
              <a:t>e</a:t>
            </a:r>
            <a:r>
              <a:rPr sz="2133" spc="47" dirty="0">
                <a:solidFill>
                  <a:srgbClr val="003B7D"/>
                </a:solidFill>
                <a:latin typeface="Arial"/>
                <a:cs typeface="Arial"/>
              </a:rPr>
              <a:t>t</a:t>
            </a:r>
            <a:r>
              <a:rPr sz="2133" spc="-13" dirty="0">
                <a:solidFill>
                  <a:srgbClr val="003B7D"/>
                </a:solidFill>
                <a:latin typeface="Arial"/>
                <a:cs typeface="Arial"/>
              </a:rPr>
              <a:t>ing</a:t>
            </a:r>
            <a:r>
              <a:rPr sz="2133" spc="-167" dirty="0">
                <a:solidFill>
                  <a:srgbClr val="003B7D"/>
                </a:solidFill>
                <a:latin typeface="Arial"/>
                <a:cs typeface="Arial"/>
              </a:rPr>
              <a:t> </a:t>
            </a:r>
            <a:r>
              <a:rPr sz="2133" spc="-20" dirty="0">
                <a:solidFill>
                  <a:srgbClr val="003B7D"/>
                </a:solidFill>
                <a:latin typeface="Arial"/>
                <a:cs typeface="Arial"/>
              </a:rPr>
              <a:t>p</a:t>
            </a:r>
            <a:r>
              <a:rPr sz="2133" spc="-13" dirty="0">
                <a:solidFill>
                  <a:srgbClr val="003B7D"/>
                </a:solidFill>
                <a:latin typeface="Arial"/>
                <a:cs typeface="Arial"/>
              </a:rPr>
              <a:t>l</a:t>
            </a:r>
            <a:r>
              <a:rPr sz="2133" spc="-40" dirty="0">
                <a:solidFill>
                  <a:srgbClr val="003B7D"/>
                </a:solidFill>
                <a:latin typeface="Arial"/>
                <a:cs typeface="Arial"/>
              </a:rPr>
              <a:t>a</a:t>
            </a:r>
            <a:r>
              <a:rPr sz="2133" spc="-13" dirty="0">
                <a:solidFill>
                  <a:srgbClr val="003B7D"/>
                </a:solidFill>
                <a:latin typeface="Arial"/>
                <a:cs typeface="Arial"/>
              </a:rPr>
              <a:t>nning</a:t>
            </a:r>
            <a:endParaRPr sz="2133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8960" y="4432300"/>
            <a:ext cx="3039872" cy="13289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3632" y="4174235"/>
            <a:ext cx="2062480" cy="20604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FF4F23-922F-054A-B297-79E432397AAB}"/>
              </a:ext>
            </a:extLst>
          </p:cNvPr>
          <p:cNvSpPr/>
          <p:nvPr/>
        </p:nvSpPr>
        <p:spPr>
          <a:xfrm>
            <a:off x="163712" y="134588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FC844C-36C1-47B1-B119-C9AFC873D0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5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417A00-48D0-F94E-AAF5-08B5D85781AD}"/>
              </a:ext>
            </a:extLst>
          </p:cNvPr>
          <p:cNvSpPr/>
          <p:nvPr/>
        </p:nvSpPr>
        <p:spPr>
          <a:xfrm>
            <a:off x="2641147" y="831577"/>
            <a:ext cx="7657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Product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(top- down)</a:t>
            </a:r>
            <a:r>
              <a:rPr lang="en-US" sz="3200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taxonomy: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38832D-3DD9-964F-B28F-0AD422640096}"/>
              </a:ext>
            </a:extLst>
          </p:cNvPr>
          <p:cNvSpPr txBox="1">
            <a:spLocks/>
          </p:cNvSpPr>
          <p:nvPr/>
        </p:nvSpPr>
        <p:spPr>
          <a:xfrm>
            <a:off x="2526175" y="507071"/>
            <a:ext cx="77724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D85864-B1B8-CC47-AAE1-78E1C91CAA4C}"/>
              </a:ext>
            </a:extLst>
          </p:cNvPr>
          <p:cNvSpPr txBox="1">
            <a:spLocks/>
          </p:cNvSpPr>
          <p:nvPr/>
        </p:nvSpPr>
        <p:spPr>
          <a:xfrm>
            <a:off x="175549" y="2269293"/>
            <a:ext cx="11840901" cy="25978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automated decision-making</a:t>
            </a:r>
          </a:p>
          <a:p>
            <a:pPr marL="0" indent="0">
              <a:buNone/>
            </a:pPr>
            <a:r>
              <a:rPr lang="en-US" b="1" dirty="0"/>
              <a:t>		            decision support</a:t>
            </a:r>
          </a:p>
          <a:p>
            <a:pPr marL="0" indent="0">
              <a:buNone/>
            </a:pPr>
            <a:r>
              <a:rPr lang="en-US" b="1" dirty="0"/>
              <a:t>				    algorithms-as-a-service</a:t>
            </a:r>
          </a:p>
          <a:p>
            <a:pPr marL="0" indent="0">
              <a:buNone/>
            </a:pPr>
            <a:r>
              <a:rPr lang="en-US" b="1" dirty="0"/>
              <a:t>							derived structured data</a:t>
            </a:r>
          </a:p>
          <a:p>
            <a:pPr marL="0" indent="0">
              <a:buNone/>
            </a:pPr>
            <a:r>
              <a:rPr lang="en-US" b="1" dirty="0"/>
              <a:t>									 raw unstructured data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15AA4657-F3EC-8D44-B86A-86F7D9347593}"/>
              </a:ext>
            </a:extLst>
          </p:cNvPr>
          <p:cNvSpPr/>
          <p:nvPr/>
        </p:nvSpPr>
        <p:spPr>
          <a:xfrm flipH="1">
            <a:off x="6892722" y="4988688"/>
            <a:ext cx="5123727" cy="237281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5F9FDF05-D45D-D64D-8A90-DD887200CFA1}"/>
              </a:ext>
            </a:extLst>
          </p:cNvPr>
          <p:cNvSpPr/>
          <p:nvPr/>
        </p:nvSpPr>
        <p:spPr>
          <a:xfrm>
            <a:off x="175550" y="4988687"/>
            <a:ext cx="5123728" cy="237281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659B8-705F-E94D-A672-0E787EDFD512}"/>
              </a:ext>
            </a:extLst>
          </p:cNvPr>
          <p:cNvSpPr/>
          <p:nvPr/>
        </p:nvSpPr>
        <p:spPr>
          <a:xfrm>
            <a:off x="163712" y="134588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400" kern="0" dirty="0">
                <a:solidFill>
                  <a:srgbClr val="FFC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502723-F95D-4AE6-8520-2D402307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6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34" y="1294634"/>
            <a:ext cx="2392199" cy="2446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08" y="1883034"/>
            <a:ext cx="2679699" cy="1269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672214" y="2382943"/>
            <a:ext cx="363220" cy="387773"/>
          </a:xfrm>
          <a:custGeom>
            <a:avLst/>
            <a:gdLst/>
            <a:ahLst/>
            <a:cxnLst/>
            <a:rect l="l" t="t" r="r" b="b"/>
            <a:pathLst>
              <a:path w="272414" h="290830">
                <a:moveTo>
                  <a:pt x="271907" y="118110"/>
                </a:moveTo>
                <a:lnTo>
                  <a:pt x="162674" y="118110"/>
                </a:lnTo>
                <a:lnTo>
                  <a:pt x="162674" y="0"/>
                </a:lnTo>
                <a:lnTo>
                  <a:pt x="109689" y="0"/>
                </a:lnTo>
                <a:lnTo>
                  <a:pt x="109689" y="118110"/>
                </a:lnTo>
                <a:lnTo>
                  <a:pt x="0" y="118110"/>
                </a:lnTo>
                <a:lnTo>
                  <a:pt x="0" y="166370"/>
                </a:lnTo>
                <a:lnTo>
                  <a:pt x="109689" y="166370"/>
                </a:lnTo>
                <a:lnTo>
                  <a:pt x="109689" y="290830"/>
                </a:lnTo>
                <a:lnTo>
                  <a:pt x="162674" y="290830"/>
                </a:lnTo>
                <a:lnTo>
                  <a:pt x="162674" y="166370"/>
                </a:lnTo>
                <a:lnTo>
                  <a:pt x="271907" y="166370"/>
                </a:lnTo>
                <a:lnTo>
                  <a:pt x="271907" y="118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93043" y="2467017"/>
            <a:ext cx="363220" cy="65193"/>
          </a:xfrm>
          <a:custGeom>
            <a:avLst/>
            <a:gdLst/>
            <a:ahLst/>
            <a:cxnLst/>
            <a:rect l="l" t="t" r="r" b="b"/>
            <a:pathLst>
              <a:path w="272414" h="48894">
                <a:moveTo>
                  <a:pt x="271908" y="48815"/>
                </a:moveTo>
                <a:lnTo>
                  <a:pt x="0" y="48815"/>
                </a:lnTo>
                <a:lnTo>
                  <a:pt x="0" y="0"/>
                </a:lnTo>
                <a:lnTo>
                  <a:pt x="271908" y="0"/>
                </a:lnTo>
                <a:lnTo>
                  <a:pt x="271908" y="48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93043" y="2620607"/>
            <a:ext cx="363220" cy="63500"/>
          </a:xfrm>
          <a:custGeom>
            <a:avLst/>
            <a:gdLst/>
            <a:ahLst/>
            <a:cxnLst/>
            <a:rect l="l" t="t" r="r" b="b"/>
            <a:pathLst>
              <a:path w="272414" h="47625">
                <a:moveTo>
                  <a:pt x="271908" y="47625"/>
                </a:moveTo>
                <a:lnTo>
                  <a:pt x="0" y="47625"/>
                </a:lnTo>
                <a:lnTo>
                  <a:pt x="0" y="0"/>
                </a:lnTo>
                <a:lnTo>
                  <a:pt x="271908" y="0"/>
                </a:lnTo>
                <a:lnTo>
                  <a:pt x="271908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8682" y="1493150"/>
            <a:ext cx="2049765" cy="20497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007" y="4340010"/>
            <a:ext cx="1688221" cy="20696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18585" y="4340010"/>
            <a:ext cx="891540" cy="263313"/>
          </a:xfrm>
          <a:custGeom>
            <a:avLst/>
            <a:gdLst/>
            <a:ahLst/>
            <a:cxnLst/>
            <a:rect l="l" t="t" r="r" b="b"/>
            <a:pathLst>
              <a:path w="668654" h="197485">
                <a:moveTo>
                  <a:pt x="52089" y="152548"/>
                </a:moveTo>
                <a:lnTo>
                  <a:pt x="0" y="152548"/>
                </a:lnTo>
                <a:lnTo>
                  <a:pt x="0" y="0"/>
                </a:lnTo>
                <a:lnTo>
                  <a:pt x="52089" y="0"/>
                </a:lnTo>
                <a:lnTo>
                  <a:pt x="68619" y="1358"/>
                </a:lnTo>
                <a:lnTo>
                  <a:pt x="83529" y="5432"/>
                </a:lnTo>
                <a:lnTo>
                  <a:pt x="96822" y="12222"/>
                </a:lnTo>
                <a:lnTo>
                  <a:pt x="102647" y="16966"/>
                </a:lnTo>
                <a:lnTo>
                  <a:pt x="18901" y="16966"/>
                </a:lnTo>
                <a:lnTo>
                  <a:pt x="18901" y="135582"/>
                </a:lnTo>
                <a:lnTo>
                  <a:pt x="102940" y="135582"/>
                </a:lnTo>
                <a:lnTo>
                  <a:pt x="96682" y="140577"/>
                </a:lnTo>
                <a:lnTo>
                  <a:pt x="83418" y="147228"/>
                </a:lnTo>
                <a:lnTo>
                  <a:pt x="68553" y="151218"/>
                </a:lnTo>
                <a:lnTo>
                  <a:pt x="52089" y="152548"/>
                </a:lnTo>
                <a:close/>
              </a:path>
              <a:path w="668654" h="197485">
                <a:moveTo>
                  <a:pt x="102940" y="135582"/>
                </a:moveTo>
                <a:lnTo>
                  <a:pt x="52089" y="135582"/>
                </a:lnTo>
                <a:lnTo>
                  <a:pt x="64498" y="134568"/>
                </a:lnTo>
                <a:lnTo>
                  <a:pt x="75679" y="131526"/>
                </a:lnTo>
                <a:lnTo>
                  <a:pt x="106523" y="100458"/>
                </a:lnTo>
                <a:lnTo>
                  <a:pt x="110579" y="76497"/>
                </a:lnTo>
                <a:lnTo>
                  <a:pt x="109574" y="63819"/>
                </a:lnTo>
                <a:lnTo>
                  <a:pt x="85883" y="26258"/>
                </a:lnTo>
                <a:lnTo>
                  <a:pt x="52089" y="16966"/>
                </a:lnTo>
                <a:lnTo>
                  <a:pt x="102647" y="16966"/>
                </a:lnTo>
                <a:lnTo>
                  <a:pt x="128866" y="60628"/>
                </a:lnTo>
                <a:lnTo>
                  <a:pt x="130224" y="76497"/>
                </a:lnTo>
                <a:lnTo>
                  <a:pt x="128857" y="92422"/>
                </a:lnTo>
                <a:lnTo>
                  <a:pt x="124755" y="106858"/>
                </a:lnTo>
                <a:lnTo>
                  <a:pt x="117918" y="119806"/>
                </a:lnTo>
                <a:lnTo>
                  <a:pt x="108346" y="131266"/>
                </a:lnTo>
                <a:lnTo>
                  <a:pt x="102940" y="135582"/>
                </a:lnTo>
                <a:close/>
              </a:path>
              <a:path w="668654" h="197485">
                <a:moveTo>
                  <a:pt x="209132" y="155227"/>
                </a:moveTo>
                <a:lnTo>
                  <a:pt x="168502" y="139005"/>
                </a:lnTo>
                <a:lnTo>
                  <a:pt x="152875" y="97184"/>
                </a:lnTo>
                <a:lnTo>
                  <a:pt x="153843" y="85464"/>
                </a:lnTo>
                <a:lnTo>
                  <a:pt x="176651" y="48815"/>
                </a:lnTo>
                <a:lnTo>
                  <a:pt x="207346" y="39439"/>
                </a:lnTo>
                <a:lnTo>
                  <a:pt x="218707" y="40481"/>
                </a:lnTo>
                <a:lnTo>
                  <a:pt x="228852" y="43569"/>
                </a:lnTo>
                <a:lnTo>
                  <a:pt x="237875" y="48731"/>
                </a:lnTo>
                <a:lnTo>
                  <a:pt x="243151" y="53578"/>
                </a:lnTo>
                <a:lnTo>
                  <a:pt x="207049" y="53578"/>
                </a:lnTo>
                <a:lnTo>
                  <a:pt x="199710" y="54247"/>
                </a:lnTo>
                <a:lnTo>
                  <a:pt x="171860" y="82962"/>
                </a:lnTo>
                <a:lnTo>
                  <a:pt x="171032" y="90338"/>
                </a:lnTo>
                <a:lnTo>
                  <a:pt x="259724" y="90338"/>
                </a:lnTo>
                <a:lnTo>
                  <a:pt x="260221" y="97184"/>
                </a:lnTo>
                <a:lnTo>
                  <a:pt x="260329" y="102989"/>
                </a:lnTo>
                <a:lnTo>
                  <a:pt x="171032" y="102989"/>
                </a:lnTo>
                <a:lnTo>
                  <a:pt x="172130" y="111016"/>
                </a:lnTo>
                <a:lnTo>
                  <a:pt x="202965" y="140428"/>
                </a:lnTo>
                <a:lnTo>
                  <a:pt x="210770" y="141089"/>
                </a:lnTo>
                <a:lnTo>
                  <a:pt x="249721" y="141089"/>
                </a:lnTo>
                <a:lnTo>
                  <a:pt x="243930" y="145767"/>
                </a:lnTo>
                <a:lnTo>
                  <a:pt x="233577" y="151023"/>
                </a:lnTo>
                <a:lnTo>
                  <a:pt x="221978" y="154176"/>
                </a:lnTo>
                <a:lnTo>
                  <a:pt x="209132" y="155227"/>
                </a:lnTo>
                <a:close/>
              </a:path>
              <a:path w="668654" h="197485">
                <a:moveTo>
                  <a:pt x="259724" y="90338"/>
                </a:moveTo>
                <a:lnTo>
                  <a:pt x="243363" y="90338"/>
                </a:lnTo>
                <a:lnTo>
                  <a:pt x="242730" y="82962"/>
                </a:lnTo>
                <a:lnTo>
                  <a:pt x="240833" y="76162"/>
                </a:lnTo>
                <a:lnTo>
                  <a:pt x="207049" y="53578"/>
                </a:lnTo>
                <a:lnTo>
                  <a:pt x="243151" y="53578"/>
                </a:lnTo>
                <a:lnTo>
                  <a:pt x="245744" y="55959"/>
                </a:lnTo>
                <a:lnTo>
                  <a:pt x="252125" y="64768"/>
                </a:lnTo>
                <a:lnTo>
                  <a:pt x="256683" y="74823"/>
                </a:lnTo>
                <a:lnTo>
                  <a:pt x="259418" y="86124"/>
                </a:lnTo>
                <a:lnTo>
                  <a:pt x="259724" y="90338"/>
                </a:lnTo>
                <a:close/>
              </a:path>
              <a:path w="668654" h="197485">
                <a:moveTo>
                  <a:pt x="249721" y="141089"/>
                </a:moveTo>
                <a:lnTo>
                  <a:pt x="210770" y="141089"/>
                </a:lnTo>
                <a:lnTo>
                  <a:pt x="220434" y="140224"/>
                </a:lnTo>
                <a:lnTo>
                  <a:pt x="229336" y="137628"/>
                </a:lnTo>
                <a:lnTo>
                  <a:pt x="237475" y="133303"/>
                </a:lnTo>
                <a:lnTo>
                  <a:pt x="244851" y="127248"/>
                </a:lnTo>
                <a:lnTo>
                  <a:pt x="253037" y="138410"/>
                </a:lnTo>
                <a:lnTo>
                  <a:pt x="249721" y="141089"/>
                </a:lnTo>
                <a:close/>
              </a:path>
              <a:path w="668654" h="197485">
                <a:moveTo>
                  <a:pt x="359692" y="141386"/>
                </a:moveTo>
                <a:lnTo>
                  <a:pt x="332228" y="141386"/>
                </a:lnTo>
                <a:lnTo>
                  <a:pt x="338677" y="139600"/>
                </a:lnTo>
                <a:lnTo>
                  <a:pt x="343043" y="136028"/>
                </a:lnTo>
                <a:lnTo>
                  <a:pt x="347508" y="132457"/>
                </a:lnTo>
                <a:lnTo>
                  <a:pt x="349740" y="127892"/>
                </a:lnTo>
                <a:lnTo>
                  <a:pt x="349740" y="117475"/>
                </a:lnTo>
                <a:lnTo>
                  <a:pt x="307817" y="100133"/>
                </a:lnTo>
                <a:lnTo>
                  <a:pt x="300962" y="97668"/>
                </a:lnTo>
                <a:lnTo>
                  <a:pt x="295092" y="94701"/>
                </a:lnTo>
                <a:lnTo>
                  <a:pt x="290209" y="91231"/>
                </a:lnTo>
                <a:lnTo>
                  <a:pt x="284355" y="86270"/>
                </a:lnTo>
                <a:lnTo>
                  <a:pt x="281428" y="79573"/>
                </a:lnTo>
                <a:lnTo>
                  <a:pt x="281477" y="61714"/>
                </a:lnTo>
                <a:lnTo>
                  <a:pt x="313603" y="39997"/>
                </a:lnTo>
                <a:lnTo>
                  <a:pt x="322505" y="39439"/>
                </a:lnTo>
                <a:lnTo>
                  <a:pt x="334439" y="40434"/>
                </a:lnTo>
                <a:lnTo>
                  <a:pt x="345238" y="43420"/>
                </a:lnTo>
                <a:lnTo>
                  <a:pt x="354903" y="48397"/>
                </a:lnTo>
                <a:lnTo>
                  <a:pt x="360881" y="53280"/>
                </a:lnTo>
                <a:lnTo>
                  <a:pt x="314865" y="53280"/>
                </a:lnTo>
                <a:lnTo>
                  <a:pt x="308862" y="54967"/>
                </a:lnTo>
                <a:lnTo>
                  <a:pt x="304496" y="58340"/>
                </a:lnTo>
                <a:lnTo>
                  <a:pt x="300230" y="61714"/>
                </a:lnTo>
                <a:lnTo>
                  <a:pt x="298097" y="65831"/>
                </a:lnTo>
                <a:lnTo>
                  <a:pt x="298097" y="75158"/>
                </a:lnTo>
                <a:lnTo>
                  <a:pt x="332327" y="89296"/>
                </a:lnTo>
                <a:lnTo>
                  <a:pt x="340159" y="91482"/>
                </a:lnTo>
                <a:lnTo>
                  <a:pt x="366409" y="113258"/>
                </a:lnTo>
                <a:lnTo>
                  <a:pt x="366409" y="121890"/>
                </a:lnTo>
                <a:lnTo>
                  <a:pt x="365665" y="129164"/>
                </a:lnTo>
                <a:lnTo>
                  <a:pt x="363432" y="135656"/>
                </a:lnTo>
                <a:lnTo>
                  <a:pt x="359692" y="141386"/>
                </a:lnTo>
                <a:close/>
              </a:path>
              <a:path w="668654" h="197485">
                <a:moveTo>
                  <a:pt x="355396" y="67270"/>
                </a:moveTo>
                <a:lnTo>
                  <a:pt x="352121" y="63301"/>
                </a:lnTo>
                <a:lnTo>
                  <a:pt x="347607" y="59977"/>
                </a:lnTo>
                <a:lnTo>
                  <a:pt x="336098" y="54619"/>
                </a:lnTo>
                <a:lnTo>
                  <a:pt x="329648" y="53280"/>
                </a:lnTo>
                <a:lnTo>
                  <a:pt x="360881" y="53280"/>
                </a:lnTo>
                <a:lnTo>
                  <a:pt x="363432" y="55364"/>
                </a:lnTo>
                <a:lnTo>
                  <a:pt x="355396" y="67270"/>
                </a:lnTo>
                <a:close/>
              </a:path>
              <a:path w="668654" h="197485">
                <a:moveTo>
                  <a:pt x="322951" y="155227"/>
                </a:moveTo>
                <a:lnTo>
                  <a:pt x="309622" y="154148"/>
                </a:lnTo>
                <a:lnTo>
                  <a:pt x="297762" y="150911"/>
                </a:lnTo>
                <a:lnTo>
                  <a:pt x="287372" y="145516"/>
                </a:lnTo>
                <a:lnTo>
                  <a:pt x="278451" y="137963"/>
                </a:lnTo>
                <a:lnTo>
                  <a:pt x="287381" y="125610"/>
                </a:lnTo>
                <a:lnTo>
                  <a:pt x="290953" y="129877"/>
                </a:lnTo>
                <a:lnTo>
                  <a:pt x="295964" y="133598"/>
                </a:lnTo>
                <a:lnTo>
                  <a:pt x="302413" y="136773"/>
                </a:lnTo>
                <a:lnTo>
                  <a:pt x="308961" y="139848"/>
                </a:lnTo>
                <a:lnTo>
                  <a:pt x="316055" y="141386"/>
                </a:lnTo>
                <a:lnTo>
                  <a:pt x="359692" y="141386"/>
                </a:lnTo>
                <a:lnTo>
                  <a:pt x="354503" y="146298"/>
                </a:lnTo>
                <a:lnTo>
                  <a:pt x="348066" y="150204"/>
                </a:lnTo>
                <a:lnTo>
                  <a:pt x="340662" y="152995"/>
                </a:lnTo>
                <a:lnTo>
                  <a:pt x="332290" y="154669"/>
                </a:lnTo>
                <a:lnTo>
                  <a:pt x="322951" y="155227"/>
                </a:lnTo>
                <a:close/>
              </a:path>
              <a:path w="668654" h="197485">
                <a:moveTo>
                  <a:pt x="405933" y="26342"/>
                </a:moveTo>
                <a:lnTo>
                  <a:pt x="399683" y="26342"/>
                </a:lnTo>
                <a:lnTo>
                  <a:pt x="397004" y="25251"/>
                </a:lnTo>
                <a:lnTo>
                  <a:pt x="392440" y="20885"/>
                </a:lnTo>
                <a:lnTo>
                  <a:pt x="391299" y="18157"/>
                </a:lnTo>
                <a:lnTo>
                  <a:pt x="391299" y="11707"/>
                </a:lnTo>
                <a:lnTo>
                  <a:pt x="392440" y="8979"/>
                </a:lnTo>
                <a:lnTo>
                  <a:pt x="397004" y="4415"/>
                </a:lnTo>
                <a:lnTo>
                  <a:pt x="399683" y="3274"/>
                </a:lnTo>
                <a:lnTo>
                  <a:pt x="405933" y="3274"/>
                </a:lnTo>
                <a:lnTo>
                  <a:pt x="408662" y="4415"/>
                </a:lnTo>
                <a:lnTo>
                  <a:pt x="413226" y="8979"/>
                </a:lnTo>
                <a:lnTo>
                  <a:pt x="414367" y="11707"/>
                </a:lnTo>
                <a:lnTo>
                  <a:pt x="414367" y="18157"/>
                </a:lnTo>
                <a:lnTo>
                  <a:pt x="413226" y="20885"/>
                </a:lnTo>
                <a:lnTo>
                  <a:pt x="408662" y="25251"/>
                </a:lnTo>
                <a:lnTo>
                  <a:pt x="405933" y="26342"/>
                </a:lnTo>
                <a:close/>
              </a:path>
              <a:path w="668654" h="197485">
                <a:moveTo>
                  <a:pt x="411390" y="152548"/>
                </a:moveTo>
                <a:lnTo>
                  <a:pt x="394275" y="152548"/>
                </a:lnTo>
                <a:lnTo>
                  <a:pt x="394275" y="42118"/>
                </a:lnTo>
                <a:lnTo>
                  <a:pt x="411390" y="42118"/>
                </a:lnTo>
                <a:lnTo>
                  <a:pt x="411390" y="152548"/>
                </a:lnTo>
                <a:close/>
              </a:path>
              <a:path w="668654" h="197485">
                <a:moveTo>
                  <a:pt x="496262" y="153888"/>
                </a:moveTo>
                <a:lnTo>
                  <a:pt x="488424" y="153888"/>
                </a:lnTo>
                <a:lnTo>
                  <a:pt x="477820" y="152902"/>
                </a:lnTo>
                <a:lnTo>
                  <a:pt x="446845" y="129610"/>
                </a:lnTo>
                <a:lnTo>
                  <a:pt x="439310" y="96738"/>
                </a:lnTo>
                <a:lnTo>
                  <a:pt x="440157" y="84190"/>
                </a:lnTo>
                <a:lnTo>
                  <a:pt x="460211" y="48145"/>
                </a:lnTo>
                <a:lnTo>
                  <a:pt x="488424" y="39439"/>
                </a:lnTo>
                <a:lnTo>
                  <a:pt x="499335" y="40648"/>
                </a:lnTo>
                <a:lnTo>
                  <a:pt x="509148" y="44276"/>
                </a:lnTo>
                <a:lnTo>
                  <a:pt x="517864" y="50322"/>
                </a:lnTo>
                <a:lnTo>
                  <a:pt x="521865" y="54768"/>
                </a:lnTo>
                <a:lnTo>
                  <a:pt x="492591" y="54768"/>
                </a:lnTo>
                <a:lnTo>
                  <a:pt x="484889" y="55494"/>
                </a:lnTo>
                <a:lnTo>
                  <a:pt x="457765" y="87808"/>
                </a:lnTo>
                <a:lnTo>
                  <a:pt x="457170" y="96738"/>
                </a:lnTo>
                <a:lnTo>
                  <a:pt x="457784" y="105798"/>
                </a:lnTo>
                <a:lnTo>
                  <a:pt x="485075" y="138140"/>
                </a:lnTo>
                <a:lnTo>
                  <a:pt x="492591" y="138856"/>
                </a:lnTo>
                <a:lnTo>
                  <a:pt x="522244" y="138856"/>
                </a:lnTo>
                <a:lnTo>
                  <a:pt x="521513" y="139898"/>
                </a:lnTo>
                <a:lnTo>
                  <a:pt x="516304" y="144611"/>
                </a:lnTo>
                <a:lnTo>
                  <a:pt x="509855" y="148381"/>
                </a:lnTo>
                <a:lnTo>
                  <a:pt x="503406" y="152052"/>
                </a:lnTo>
                <a:lnTo>
                  <a:pt x="496262" y="153888"/>
                </a:lnTo>
                <a:close/>
              </a:path>
              <a:path w="668654" h="197485">
                <a:moveTo>
                  <a:pt x="542597" y="58787"/>
                </a:moveTo>
                <a:lnTo>
                  <a:pt x="525482" y="58787"/>
                </a:lnTo>
                <a:lnTo>
                  <a:pt x="525482" y="42118"/>
                </a:lnTo>
                <a:lnTo>
                  <a:pt x="542597" y="42118"/>
                </a:lnTo>
                <a:lnTo>
                  <a:pt x="542597" y="58787"/>
                </a:lnTo>
                <a:close/>
              </a:path>
              <a:path w="668654" h="197485">
                <a:moveTo>
                  <a:pt x="522244" y="138856"/>
                </a:moveTo>
                <a:lnTo>
                  <a:pt x="498842" y="138856"/>
                </a:lnTo>
                <a:lnTo>
                  <a:pt x="505043" y="137169"/>
                </a:lnTo>
                <a:lnTo>
                  <a:pt x="517346" y="130423"/>
                </a:lnTo>
                <a:lnTo>
                  <a:pt x="522108" y="126057"/>
                </a:lnTo>
                <a:lnTo>
                  <a:pt x="525482" y="120699"/>
                </a:lnTo>
                <a:lnTo>
                  <a:pt x="525482" y="72479"/>
                </a:lnTo>
                <a:lnTo>
                  <a:pt x="522108" y="67220"/>
                </a:lnTo>
                <a:lnTo>
                  <a:pt x="517296" y="62954"/>
                </a:lnTo>
                <a:lnTo>
                  <a:pt x="504894" y="56405"/>
                </a:lnTo>
                <a:lnTo>
                  <a:pt x="498743" y="54768"/>
                </a:lnTo>
                <a:lnTo>
                  <a:pt x="521865" y="54768"/>
                </a:lnTo>
                <a:lnTo>
                  <a:pt x="525482" y="58787"/>
                </a:lnTo>
                <a:lnTo>
                  <a:pt x="542597" y="58787"/>
                </a:lnTo>
                <a:lnTo>
                  <a:pt x="542597" y="134242"/>
                </a:lnTo>
                <a:lnTo>
                  <a:pt x="525482" y="134242"/>
                </a:lnTo>
                <a:lnTo>
                  <a:pt x="522244" y="138856"/>
                </a:lnTo>
                <a:close/>
              </a:path>
              <a:path w="668654" h="197485">
                <a:moveTo>
                  <a:pt x="530463" y="183207"/>
                </a:moveTo>
                <a:lnTo>
                  <a:pt x="490061" y="183207"/>
                </a:lnTo>
                <a:lnTo>
                  <a:pt x="498060" y="182658"/>
                </a:lnTo>
                <a:lnTo>
                  <a:pt x="505092" y="181012"/>
                </a:lnTo>
                <a:lnTo>
                  <a:pt x="525482" y="150018"/>
                </a:lnTo>
                <a:lnTo>
                  <a:pt x="525482" y="134242"/>
                </a:lnTo>
                <a:lnTo>
                  <a:pt x="542597" y="134242"/>
                </a:lnTo>
                <a:lnTo>
                  <a:pt x="542539" y="150018"/>
                </a:lnTo>
                <a:lnTo>
                  <a:pt x="541741" y="160269"/>
                </a:lnTo>
                <a:lnTo>
                  <a:pt x="539174" y="169887"/>
                </a:lnTo>
                <a:lnTo>
                  <a:pt x="534895" y="178128"/>
                </a:lnTo>
                <a:lnTo>
                  <a:pt x="530463" y="183207"/>
                </a:lnTo>
                <a:close/>
              </a:path>
              <a:path w="668654" h="197485">
                <a:moveTo>
                  <a:pt x="490061" y="197346"/>
                </a:moveTo>
                <a:lnTo>
                  <a:pt x="480635" y="197346"/>
                </a:lnTo>
                <a:lnTo>
                  <a:pt x="472499" y="196205"/>
                </a:lnTo>
                <a:lnTo>
                  <a:pt x="458807" y="191641"/>
                </a:lnTo>
                <a:lnTo>
                  <a:pt x="452110" y="187275"/>
                </a:lnTo>
                <a:lnTo>
                  <a:pt x="445561" y="180826"/>
                </a:lnTo>
                <a:lnTo>
                  <a:pt x="454193" y="168026"/>
                </a:lnTo>
                <a:lnTo>
                  <a:pt x="458757" y="173583"/>
                </a:lnTo>
                <a:lnTo>
                  <a:pt x="463867" y="177502"/>
                </a:lnTo>
                <a:lnTo>
                  <a:pt x="475277" y="182066"/>
                </a:lnTo>
                <a:lnTo>
                  <a:pt x="482123" y="183207"/>
                </a:lnTo>
                <a:lnTo>
                  <a:pt x="530463" y="183207"/>
                </a:lnTo>
                <a:lnTo>
                  <a:pt x="528905" y="184993"/>
                </a:lnTo>
                <a:lnTo>
                  <a:pt x="521343" y="190397"/>
                </a:lnTo>
                <a:lnTo>
                  <a:pt x="512348" y="194257"/>
                </a:lnTo>
                <a:lnTo>
                  <a:pt x="501921" y="196574"/>
                </a:lnTo>
                <a:lnTo>
                  <a:pt x="490061" y="197346"/>
                </a:lnTo>
                <a:close/>
              </a:path>
              <a:path w="668654" h="197485">
                <a:moveTo>
                  <a:pt x="611097" y="58191"/>
                </a:moveTo>
                <a:lnTo>
                  <a:pt x="594041" y="58191"/>
                </a:lnTo>
                <a:lnTo>
                  <a:pt x="598804" y="52635"/>
                </a:lnTo>
                <a:lnTo>
                  <a:pt x="604658" y="48121"/>
                </a:lnTo>
                <a:lnTo>
                  <a:pt x="618548" y="41175"/>
                </a:lnTo>
                <a:lnTo>
                  <a:pt x="625841" y="39439"/>
                </a:lnTo>
                <a:lnTo>
                  <a:pt x="633481" y="39439"/>
                </a:lnTo>
                <a:lnTo>
                  <a:pt x="648847" y="41662"/>
                </a:lnTo>
                <a:lnTo>
                  <a:pt x="659823" y="48331"/>
                </a:lnTo>
                <a:lnTo>
                  <a:pt x="663637" y="54768"/>
                </a:lnTo>
                <a:lnTo>
                  <a:pt x="620433" y="54768"/>
                </a:lnTo>
                <a:lnTo>
                  <a:pt x="614133" y="56505"/>
                </a:lnTo>
                <a:lnTo>
                  <a:pt x="611097" y="58191"/>
                </a:lnTo>
                <a:close/>
              </a:path>
              <a:path w="668654" h="197485">
                <a:moveTo>
                  <a:pt x="594041" y="152548"/>
                </a:moveTo>
                <a:lnTo>
                  <a:pt x="576926" y="152548"/>
                </a:lnTo>
                <a:lnTo>
                  <a:pt x="576926" y="42118"/>
                </a:lnTo>
                <a:lnTo>
                  <a:pt x="594041" y="42118"/>
                </a:lnTo>
                <a:lnTo>
                  <a:pt x="594041" y="58191"/>
                </a:lnTo>
                <a:lnTo>
                  <a:pt x="611097" y="58191"/>
                </a:lnTo>
                <a:lnTo>
                  <a:pt x="601731" y="63351"/>
                </a:lnTo>
                <a:lnTo>
                  <a:pt x="597117" y="67319"/>
                </a:lnTo>
                <a:lnTo>
                  <a:pt x="594041" y="71883"/>
                </a:lnTo>
                <a:lnTo>
                  <a:pt x="594041" y="152548"/>
                </a:lnTo>
                <a:close/>
              </a:path>
              <a:path w="668654" h="197485">
                <a:moveTo>
                  <a:pt x="668604" y="152548"/>
                </a:moveTo>
                <a:lnTo>
                  <a:pt x="651489" y="152548"/>
                </a:lnTo>
                <a:lnTo>
                  <a:pt x="651489" y="70544"/>
                </a:lnTo>
                <a:lnTo>
                  <a:pt x="649207" y="63847"/>
                </a:lnTo>
                <a:lnTo>
                  <a:pt x="644643" y="60275"/>
                </a:lnTo>
                <a:lnTo>
                  <a:pt x="640178" y="56604"/>
                </a:lnTo>
                <a:lnTo>
                  <a:pt x="634225" y="54768"/>
                </a:lnTo>
                <a:lnTo>
                  <a:pt x="663637" y="54768"/>
                </a:lnTo>
                <a:lnTo>
                  <a:pt x="666409" y="59447"/>
                </a:lnTo>
                <a:lnTo>
                  <a:pt x="668604" y="75009"/>
                </a:lnTo>
                <a:lnTo>
                  <a:pt x="668604" y="152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8597" y="4340010"/>
            <a:ext cx="1839415" cy="2595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19108E-80C3-5F43-AF6A-1B9EF4AA42CD}"/>
              </a:ext>
            </a:extLst>
          </p:cNvPr>
          <p:cNvSpPr/>
          <p:nvPr/>
        </p:nvSpPr>
        <p:spPr>
          <a:xfrm>
            <a:off x="3103643" y="1232990"/>
            <a:ext cx="5810250" cy="4619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 items into predefined classes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 a numeric value at a specific time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 the behaviour of a value in the future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 items into similar groups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Recommend items to users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Generate artificial text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Choose from alternative strategies, acting on feedback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Choose from alternative strategies, acting on existing data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Outlier detection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 the probability of an event happening</a:t>
            </a:r>
            <a:endParaRPr lang="en-GB" dirty="0">
              <a:solidFill>
                <a:srgbClr val="002060"/>
              </a:solidFill>
              <a:latin typeface="inherit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002060"/>
                </a:solidFill>
                <a:latin typeface="inheri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Rank items to prioritize human action</a:t>
            </a:r>
            <a:endParaRPr lang="en-GB" dirty="0">
              <a:solidFill>
                <a:srgbClr val="002060"/>
              </a:solidFill>
              <a:latin typeface="inheri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78F298-589E-F94C-8E78-9D48D7B1318F}"/>
              </a:ext>
            </a:extLst>
          </p:cNvPr>
          <p:cNvSpPr/>
          <p:nvPr/>
        </p:nvSpPr>
        <p:spPr>
          <a:xfrm>
            <a:off x="246262" y="267938"/>
            <a:ext cx="21643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{02}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 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D8870B-F278-BD4C-8056-0930A92C9D9E}"/>
              </a:ext>
            </a:extLst>
          </p:cNvPr>
          <p:cNvSpPr/>
          <p:nvPr/>
        </p:nvSpPr>
        <p:spPr>
          <a:xfrm>
            <a:off x="3048000" y="494284"/>
            <a:ext cx="6180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TYPES of DATA PRODUCTS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11429-18C3-F54A-98CD-7502291CE51B}"/>
              </a:ext>
            </a:extLst>
          </p:cNvPr>
          <p:cNvSpPr/>
          <p:nvPr/>
        </p:nvSpPr>
        <p:spPr>
          <a:xfrm>
            <a:off x="5865893" y="61231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7"/>
              </a:rPr>
              <a:t>https://queirozf.com/entries/11-types-of-data-products-with-examples#1-sort-items-into-predefined-classes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4A8A8-A140-4AF4-84C4-4301AFE19F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18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3A2DDCC-7A6D-8419-3EF7-B42ABA092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148119"/>
              </p:ext>
            </p:extLst>
          </p:nvPr>
        </p:nvGraphicFramePr>
        <p:xfrm>
          <a:off x="8600497" y="1717882"/>
          <a:ext cx="26670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2667000" imgH="3886200" progId="Acrobat.Document.DC">
                  <p:embed/>
                </p:oleObj>
              </mc:Choice>
              <mc:Fallback>
                <p:oleObj name="Acrobat Document" r:id="rId3" imgW="2667000" imgH="3886200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3A2DDCC-7A6D-8419-3EF7-B42ABA092B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00497" y="1717882"/>
                        <a:ext cx="2667000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302DF74-7EE7-7CBB-F144-96337B24D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41" y="1648981"/>
            <a:ext cx="2667000" cy="395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59C5AD-CBC2-E4A8-4278-528607D28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6878" y="1683432"/>
            <a:ext cx="2705515" cy="417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8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8D22E08-9D7E-9AF7-07C0-5C1444710A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 dirty="0"/>
          </a:p>
        </p:txBody>
      </p:sp>
      <p:grpSp>
        <p:nvGrpSpPr>
          <p:cNvPr id="4" name="object 4"/>
          <p:cNvGrpSpPr/>
          <p:nvPr/>
        </p:nvGrpSpPr>
        <p:grpSpPr>
          <a:xfrm>
            <a:off x="1359215" y="1043561"/>
            <a:ext cx="7623274" cy="3363488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34472" y="1310053"/>
            <a:ext cx="6871054" cy="323003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 dirty="0">
                <a:latin typeface="Courier New"/>
                <a:cs typeface="Courier New"/>
              </a:rPr>
              <a:t>DIGTALE IMPLEMENTATIE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latin typeface="Courier New"/>
                <a:cs typeface="Courier New"/>
              </a:rPr>
              <a:t>Digital human</a:t>
            </a:r>
          </a:p>
          <a:p>
            <a:pPr marL="8929">
              <a:spcBef>
                <a:spcPts val="91"/>
              </a:spcBef>
            </a:pPr>
            <a:endParaRPr lang="en-US" sz="4219" b="1" dirty="0">
              <a:latin typeface="Courier New"/>
              <a:cs typeface="Courier New"/>
            </a:endParaRPr>
          </a:p>
          <a:p>
            <a:pPr marL="8929">
              <a:spcBef>
                <a:spcPts val="91"/>
              </a:spcBef>
            </a:pPr>
            <a:r>
              <a:rPr lang="en-US" sz="6600" b="1" dirty="0">
                <a:latin typeface="Courier New"/>
                <a:cs typeface="Courier New"/>
              </a:rPr>
              <a:t>GAME ENGINE</a:t>
            </a:r>
            <a:endParaRPr sz="6600" i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2156E2-B9CF-10F3-0292-90DE546C4CB8}"/>
              </a:ext>
            </a:extLst>
          </p:cNvPr>
          <p:cNvSpPr txBox="1"/>
          <p:nvPr/>
        </p:nvSpPr>
        <p:spPr>
          <a:xfrm>
            <a:off x="2576945" y="53596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2"/>
              </a:rPr>
              <a:t>https://docs.unrealengine.com/5.2/en-US/using-dialogue-voices-and-waves-in-unreal-engine/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FCA74-0CCD-AA68-F09F-F8C400EE700E}"/>
              </a:ext>
            </a:extLst>
          </p:cNvPr>
          <p:cNvSpPr txBox="1"/>
          <p:nvPr/>
        </p:nvSpPr>
        <p:spPr>
          <a:xfrm>
            <a:off x="2576945" y="59713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https://www.unrealengine.com/marketplace/en-US/item/66b869fa0d3748e78d422e59716597b6</a:t>
            </a:r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78C3195F-E107-EE3F-820F-04E2CCBB5BD4}"/>
              </a:ext>
            </a:extLst>
          </p:cNvPr>
          <p:cNvSpPr txBox="1"/>
          <p:nvPr/>
        </p:nvSpPr>
        <p:spPr>
          <a:xfrm>
            <a:off x="9262726" y="2725305"/>
            <a:ext cx="273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 err="1"/>
              <a:t>MetaHumanTutorial</a:t>
            </a:r>
            <a:r>
              <a:rPr lang="en-NL" dirty="0"/>
              <a:t>-how to use the DSK</a:t>
            </a:r>
            <a:endParaRPr lang="en-US" dirty="0"/>
          </a:p>
        </p:txBody>
      </p:sp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1A863FCE-88EB-F3CB-C8A1-11ECAD319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242" y="94401"/>
            <a:ext cx="2457573" cy="245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2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52452" y="204409"/>
            <a:ext cx="430598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Do it Yourself</a:t>
            </a:r>
          </a:p>
        </p:txBody>
      </p:sp>
      <p:pic>
        <p:nvPicPr>
          <p:cNvPr id="4" name="Picture 3" descr="A close up of a mask&#10;&#10;Description automatically generated">
            <a:extLst>
              <a:ext uri="{FF2B5EF4-FFF2-40B4-BE49-F238E27FC236}">
                <a16:creationId xmlns:a16="http://schemas.microsoft.com/office/drawing/2014/main" id="{9E0A9C0D-CCE0-324A-89C9-E86537E9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909" y="1270681"/>
            <a:ext cx="3695656" cy="3689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1A602A-D9A8-BB4D-914E-0A2A8A321BFF}"/>
              </a:ext>
            </a:extLst>
          </p:cNvPr>
          <p:cNvSpPr/>
          <p:nvPr/>
        </p:nvSpPr>
        <p:spPr>
          <a:xfrm>
            <a:off x="523929" y="2379584"/>
            <a:ext cx="107686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WhatDoWeDoAllDay" panose="02000500000000000000" pitchFamily="2" charset="77"/>
              </a:rPr>
              <a:t>Describe by means of a </a:t>
            </a:r>
            <a:r>
              <a:rPr lang="en-GB" sz="24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conceptual model </a:t>
            </a:r>
          </a:p>
          <a:p>
            <a:r>
              <a:rPr lang="en-GB" sz="2400" dirty="0">
                <a:effectLst/>
                <a:latin typeface="WhatDoWeDoAllDay" panose="02000500000000000000" pitchFamily="2" charset="77"/>
              </a:rPr>
              <a:t>what </a:t>
            </a:r>
            <a:r>
              <a:rPr lang="en-GB" sz="24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kind </a:t>
            </a:r>
            <a:r>
              <a:rPr lang="en-GB" sz="2400" dirty="0">
                <a:effectLst/>
                <a:latin typeface="WhatDoWeDoAllDay" panose="02000500000000000000" pitchFamily="2" charset="77"/>
              </a:rPr>
              <a:t>of data-product you to build or explain.</a:t>
            </a:r>
          </a:p>
          <a:p>
            <a:r>
              <a:rPr lang="en-GB" sz="2400" dirty="0">
                <a:effectLst/>
                <a:latin typeface="WhatDoWeDoAllDay" panose="02000500000000000000" pitchFamily="2" charset="77"/>
              </a:rPr>
              <a:t>Must contain a description of</a:t>
            </a:r>
            <a:r>
              <a:rPr lang="en-GB" sz="2400" dirty="0">
                <a:latin typeface="WhatDoWeDoAllDay" panose="02000500000000000000" pitchFamily="2" charset="77"/>
              </a:rPr>
              <a:t>:</a:t>
            </a: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Data description</a:t>
            </a:r>
            <a:endParaRPr lang="en-GB" sz="2400" b="1" dirty="0">
              <a:solidFill>
                <a:srgbClr val="C00000"/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M</a:t>
            </a:r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odel description (type of DATA VIZ)</a:t>
            </a: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(learning)algorithm </a:t>
            </a:r>
            <a:endParaRPr lang="en-GB" sz="2400" b="1" dirty="0">
              <a:solidFill>
                <a:srgbClr val="C00000"/>
              </a:solidFill>
              <a:effectLst/>
              <a:latin typeface="WhatDoWeDoAllDay" panose="02000500000000000000" pitchFamily="2" charset="77"/>
            </a:endParaRPr>
          </a:p>
          <a:p>
            <a:endParaRPr lang="en-GB" sz="2400" dirty="0">
              <a:effectLst/>
              <a:latin typeface="WhatDoWeDoAllDay" panose="02000500000000000000" pitchFamily="2" charset="77"/>
            </a:endParaRP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See also: </a:t>
            </a:r>
            <a:r>
              <a:rPr lang="en-GB" sz="2400" dirty="0">
                <a:latin typeface="WhatDoWeDoAllDay" panose="02000500000000000000" pitchFamily="2" charset="77"/>
                <a:hlinkClick r:id="rId3"/>
              </a:rPr>
              <a:t>https://github.com/robvdw/RCA_AIG_042Q6_ARTIFICIAL_INTELLIGENCE</a:t>
            </a:r>
            <a:endParaRPr lang="en-GB" sz="2400" dirty="0"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005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52452" y="204409"/>
            <a:ext cx="10007868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GB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Digital Human as a data product</a:t>
            </a:r>
          </a:p>
        </p:txBody>
      </p:sp>
      <p:pic>
        <p:nvPicPr>
          <p:cNvPr id="4" name="Picture 3" descr="A close up of a mask&#10;&#10;Description automatically generated">
            <a:extLst>
              <a:ext uri="{FF2B5EF4-FFF2-40B4-BE49-F238E27FC236}">
                <a16:creationId xmlns:a16="http://schemas.microsoft.com/office/drawing/2014/main" id="{9E0A9C0D-CCE0-324A-89C9-E86537E9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58" y="116136"/>
            <a:ext cx="1916733" cy="1913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1A602A-D9A8-BB4D-914E-0A2A8A321BFF}"/>
              </a:ext>
            </a:extLst>
          </p:cNvPr>
          <p:cNvSpPr/>
          <p:nvPr/>
        </p:nvSpPr>
        <p:spPr>
          <a:xfrm>
            <a:off x="394620" y="1645294"/>
            <a:ext cx="1076863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Defining Digital Human as a Conversational Agent (in your own words)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What AI problem/use-case does it solve? / Is it a good fit?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Designate the Capability Domain &amp; Application Domain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Description of Data Product Components &amp; Techniques Involved</a:t>
            </a:r>
          </a:p>
          <a:p>
            <a:endParaRPr lang="en-GB" sz="2400" dirty="0">
              <a:effectLst/>
              <a:latin typeface="WhatDoWeDoAllDay" panose="02000500000000000000" pitchFamily="2" charset="77"/>
            </a:endParaRPr>
          </a:p>
          <a:p>
            <a:pPr lvl="1"/>
            <a:r>
              <a:rPr lang="en-GB" sz="4400" b="1" dirty="0">
                <a:effectLst/>
                <a:latin typeface="WhatDoWeDoAllDay" panose="02000500000000000000" pitchFamily="2" charset="77"/>
              </a:rPr>
              <a:t>Describe ==</a:t>
            </a:r>
            <a:r>
              <a:rPr lang="en-GB" sz="4400" b="1" dirty="0">
                <a:effectLst/>
                <a:latin typeface="WhatDoWeDoAllDay" panose="02000500000000000000" pitchFamily="2" charset="77"/>
                <a:sym typeface="Wingdings" panose="05000000000000000000" pitchFamily="2" charset="2"/>
              </a:rPr>
              <a:t>=&gt;</a:t>
            </a:r>
            <a:r>
              <a:rPr lang="en-GB" sz="4400" b="1" dirty="0">
                <a:effectLst/>
                <a:latin typeface="WhatDoWeDoAllDay" panose="02000500000000000000" pitchFamily="2" charset="77"/>
              </a:rPr>
              <a:t> 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Graphical User-interfacing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Multimodal (audio-visual) Appearance / Look &amp; Feel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AI-model in terms of its Agency and Architecture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learning algorithm (LM)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how it is trained</a:t>
            </a:r>
          </a:p>
          <a:p>
            <a:pPr lvl="5"/>
            <a:r>
              <a:rPr lang="en-GB" sz="2400" b="1" dirty="0">
                <a:effectLst/>
                <a:latin typeface="WhatDoWeDoAllDay" panose="02000500000000000000" pitchFamily="2" charset="77"/>
              </a:rPr>
              <a:t>the parameters involved</a:t>
            </a:r>
          </a:p>
        </p:txBody>
      </p:sp>
    </p:spTree>
    <p:extLst>
      <p:ext uri="{BB962C8B-B14F-4D97-AF65-F5344CB8AC3E}">
        <p14:creationId xmlns:p14="http://schemas.microsoft.com/office/powerpoint/2010/main" val="75714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9" y="5805345"/>
            <a:ext cx="939781" cy="9397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9B3AE0-B68F-A77A-A2E2-0C37010A8895}"/>
              </a:ext>
            </a:extLst>
          </p:cNvPr>
          <p:cNvSpPr txBox="1"/>
          <p:nvPr/>
        </p:nvSpPr>
        <p:spPr>
          <a:xfrm>
            <a:off x="353160" y="73502"/>
            <a:ext cx="8625625" cy="3295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4800" i="1" spc="39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4800" i="1" spc="39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3200" i="1" spc="39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3200" i="1" spc="39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Data Product 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3200" i="1" spc="39" dirty="0" err="1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Conversational</a:t>
            </a:r>
            <a:r>
              <a:rPr lang="nl-NL" sz="3200" i="1" spc="39" dirty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 Agent Concept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sz="1200" i="1" spc="39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E290A-AABD-631E-D1D7-065BA15E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46" y="2198713"/>
            <a:ext cx="5739354" cy="362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C7D082-F0D3-B7C5-B166-45D3A5587126}"/>
              </a:ext>
            </a:extLst>
          </p:cNvPr>
          <p:cNvSpPr txBox="1"/>
          <p:nvPr/>
        </p:nvSpPr>
        <p:spPr>
          <a:xfrm>
            <a:off x="6410936" y="5860472"/>
            <a:ext cx="573935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https://www.unrealengine.com/marketplace/en-US/item/66b869fa0d3748e78d422e59716597b6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D9212-FC0A-D1FA-0DF3-487B73C2C004}"/>
              </a:ext>
            </a:extLst>
          </p:cNvPr>
          <p:cNvSpPr txBox="1"/>
          <p:nvPr/>
        </p:nvSpPr>
        <p:spPr>
          <a:xfrm>
            <a:off x="2324746" y="13778"/>
            <a:ext cx="8172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Defining Digital Human as a Conversational Agent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520CC-D0A4-2308-7E01-A561DCC1B103}"/>
              </a:ext>
            </a:extLst>
          </p:cNvPr>
          <p:cNvSpPr txBox="1"/>
          <p:nvPr/>
        </p:nvSpPr>
        <p:spPr>
          <a:xfrm>
            <a:off x="509432" y="3429000"/>
            <a:ext cx="5599676" cy="2100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spc="39" dirty="0">
                <a:solidFill>
                  <a:srgbClr val="C00000"/>
                </a:solidFill>
                <a:latin typeface="Arial"/>
                <a:cs typeface="Arial"/>
              </a:rPr>
              <a:t>Lip-synced</a:t>
            </a:r>
            <a:r>
              <a:rPr kumimoji="0" lang="en-US" sz="3600" b="1" i="1" u="none" strike="noStrike" kern="1200" cap="none" spc="3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1" u="none" strike="noStrike" kern="1200" cap="none" spc="3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life-like “digital Human”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1" u="none" strike="noStrike" kern="1200" cap="none" spc="39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The Key to Diverse Applications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i="1" u="none" strike="noStrike" kern="1200" cap="none" spc="39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ea typeface="+mn-ea"/>
                <a:cs typeface="Arial"/>
              </a:rPr>
              <a:t>of AI-generated Characters</a:t>
            </a:r>
            <a:endParaRPr kumimoji="0" lang="nl-NL" sz="2800" i="1" u="none" strike="noStrike" kern="1200" cap="none" spc="39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0641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13318" name="Picture 6" descr="Ada is a Quest NPC">
            <a:extLst>
              <a:ext uri="{FF2B5EF4-FFF2-40B4-BE49-F238E27FC236}">
                <a16:creationId xmlns:a16="http://schemas.microsoft.com/office/drawing/2014/main" id="{A6511E77-C3D5-F109-4B08-C9A1114F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09" y="980641"/>
            <a:ext cx="3810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ooper is a Playable Character">
            <a:extLst>
              <a:ext uri="{FF2B5EF4-FFF2-40B4-BE49-F238E27FC236}">
                <a16:creationId xmlns:a16="http://schemas.microsoft.com/office/drawing/2014/main" id="{159497D4-607C-A311-883E-11A616D2A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09" y="980641"/>
            <a:ext cx="3810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ana is a Playable Character">
            <a:extLst>
              <a:ext uri="{FF2B5EF4-FFF2-40B4-BE49-F238E27FC236}">
                <a16:creationId xmlns:a16="http://schemas.microsoft.com/office/drawing/2014/main" id="{73A58204-324B-BB90-0B15-FD7C2FA3E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009" y="980641"/>
            <a:ext cx="381000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Open Ada's Blueprint">
            <a:extLst>
              <a:ext uri="{FF2B5EF4-FFF2-40B4-BE49-F238E27FC236}">
                <a16:creationId xmlns:a16="http://schemas.microsoft.com/office/drawing/2014/main" id="{183FA7D8-10DE-077E-584A-5147BED3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14825"/>
            <a:ext cx="5828145" cy="224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3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14338" name="Picture 2" descr="Set a Dialogue Voice property to Ada">
            <a:extLst>
              <a:ext uri="{FF2B5EF4-FFF2-40B4-BE49-F238E27FC236}">
                <a16:creationId xmlns:a16="http://schemas.microsoft.com/office/drawing/2014/main" id="{DDFE3D5C-37A2-9972-E496-3B3B5B84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19188"/>
            <a:ext cx="762000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07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171163"/>
            <a:ext cx="939781" cy="939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893C2-0776-A239-54B9-1DF492841441}"/>
              </a:ext>
            </a:extLst>
          </p:cNvPr>
          <p:cNvSpPr txBox="1"/>
          <p:nvPr/>
        </p:nvSpPr>
        <p:spPr>
          <a:xfrm>
            <a:off x="1956164" y="129309"/>
            <a:ext cx="90258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What AI problem/use-case does it solve? / Is it a good fit?</a:t>
            </a:r>
            <a:endParaRPr kumimoji="0" lang="en-US" sz="5400" b="0" i="1" u="none" strike="noStrike" kern="1200" cap="none" spc="39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050" name="Picture 2" descr="thumbnail image 2 of blog post titled &#10; &#10; &#10;  &#10; &#10; &#10; &#10;    &#10;  &#10;   &#10;    &#10;      &#10;       Azure Neural Text-to-Speech extended to support lip sync with visem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12265CEB-4D1E-3729-3905-5DA833F34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65" y="1883635"/>
            <a:ext cx="7561898" cy="246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umbnail image 3 of blog post titled &#10; &#10; &#10;  &#10; &#10; &#10; &#10;    &#10;  &#10;   &#10;    &#10;      &#10;       Azure Neural Text-to-Speech extended to support lip sync with viseme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F7A620B6-7538-C028-35A6-7321CE448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39" y="3958302"/>
            <a:ext cx="6605294" cy="27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4F1D62-7DA6-68C6-5797-83E2280EEEFE}"/>
              </a:ext>
            </a:extLst>
          </p:cNvPr>
          <p:cNvSpPr txBox="1"/>
          <p:nvPr/>
        </p:nvSpPr>
        <p:spPr>
          <a:xfrm>
            <a:off x="8767288" y="4653685"/>
            <a:ext cx="2775527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NL" sz="1600" dirty="0">
                <a:hlinkClick r:id="rId5"/>
              </a:rPr>
              <a:t>https://techcommunity.microsoft.com/t5/azure-ai-services-blog/azure-neural-text-to-speech-extended-to-support-lip-sync-with/ba-p/2356748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956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0AE75-007C-2F2D-4195-48D67190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122"/>
            <a:ext cx="12192000" cy="3043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C83E9-5D95-C552-8BD7-040F0E0FC360}"/>
              </a:ext>
            </a:extLst>
          </p:cNvPr>
          <p:cNvSpPr txBox="1"/>
          <p:nvPr/>
        </p:nvSpPr>
        <p:spPr>
          <a:xfrm>
            <a:off x="2879678" y="6193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https://www.reallusion.com/iclone/lipsync-animation.html</a:t>
            </a:r>
            <a:endParaRPr lang="en-US" dirty="0"/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B8A8439-63F9-486F-16E6-FDD9F2173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7" t="5450" r="6697" b="6564"/>
          <a:stretch/>
        </p:blipFill>
        <p:spPr>
          <a:xfrm>
            <a:off x="9686969" y="5618329"/>
            <a:ext cx="1012876" cy="104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D0C3C2-A819-44C2-5FBD-8C4AED2AC651}"/>
              </a:ext>
            </a:extLst>
          </p:cNvPr>
          <p:cNvSpPr txBox="1"/>
          <p:nvPr/>
        </p:nvSpPr>
        <p:spPr>
          <a:xfrm>
            <a:off x="2879678" y="61933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https://www.reallusion.com/iclone/lipsync-animation.html</a:t>
            </a:r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F5A6DDB-644E-6D9B-4202-31E9F0809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57" t="5450" r="6697" b="6564"/>
          <a:stretch/>
        </p:blipFill>
        <p:spPr>
          <a:xfrm>
            <a:off x="9686969" y="5618329"/>
            <a:ext cx="1012876" cy="1041779"/>
          </a:xfrm>
          <a:prstGeom prst="rect">
            <a:avLst/>
          </a:prstGeom>
        </p:spPr>
      </p:pic>
      <p:pic>
        <p:nvPicPr>
          <p:cNvPr id="17414" name="Picture 6" descr="AI-Powered Lipsync Animation | iClone">
            <a:extLst>
              <a:ext uri="{FF2B5EF4-FFF2-40B4-BE49-F238E27FC236}">
                <a16:creationId xmlns:a16="http://schemas.microsoft.com/office/drawing/2014/main" id="{C07ED73C-562F-2889-8F28-A02A3EF6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68" y="735622"/>
            <a:ext cx="9903725" cy="43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554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1530B91-8CBB-9142-3F2A-E97CD96EF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53632"/>
            <a:ext cx="7583055" cy="595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1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46D1584-A153-3683-3B6B-FF535CBDC679}"/>
              </a:ext>
            </a:extLst>
          </p:cNvPr>
          <p:cNvSpPr txBox="1"/>
          <p:nvPr/>
        </p:nvSpPr>
        <p:spPr>
          <a:xfrm>
            <a:off x="1475182" y="559742"/>
            <a:ext cx="9241636" cy="236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entury Gothic"/>
                <a:cs typeface="Century Gothic"/>
              </a:rPr>
              <a:t>Main</a:t>
            </a:r>
            <a:r>
              <a:rPr sz="2800" b="1" spc="-15" dirty="0">
                <a:latin typeface="Century Gothic"/>
                <a:cs typeface="Century Gothic"/>
              </a:rPr>
              <a:t> </a:t>
            </a:r>
            <a:r>
              <a:rPr sz="2800" b="1" spc="-10" dirty="0">
                <a:latin typeface="Century Gothic"/>
                <a:cs typeface="Century Gothic"/>
              </a:rPr>
              <a:t>Deliverable</a:t>
            </a:r>
            <a:endParaRPr sz="2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00" dirty="0">
                <a:latin typeface="Century Gothic"/>
                <a:cs typeface="Century Gothic"/>
              </a:rPr>
              <a:t>individual</a:t>
            </a:r>
            <a:r>
              <a:rPr sz="2800" spc="-3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digital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dirty="0">
                <a:latin typeface="Century Gothic"/>
                <a:cs typeface="Century Gothic"/>
              </a:rPr>
              <a:t>human</a:t>
            </a:r>
            <a:r>
              <a:rPr sz="2800" spc="-25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AI</a:t>
            </a:r>
            <a:r>
              <a:rPr sz="2800" b="1" spc="-30" dirty="0">
                <a:latin typeface="Century Gothic"/>
                <a:cs typeface="Century Gothic"/>
              </a:rPr>
              <a:t> </a:t>
            </a:r>
            <a:r>
              <a:rPr sz="2800" b="1" dirty="0">
                <a:latin typeface="Century Gothic"/>
                <a:cs typeface="Century Gothic"/>
              </a:rPr>
              <a:t>Report</a:t>
            </a:r>
            <a:r>
              <a:rPr sz="2800" b="1" spc="-25" dirty="0">
                <a:latin typeface="Century Gothic"/>
                <a:cs typeface="Century Gothic"/>
              </a:rPr>
              <a:t> </a:t>
            </a:r>
            <a:r>
              <a:rPr sz="2800" spc="-25" dirty="0">
                <a:latin typeface="Century Gothic"/>
                <a:cs typeface="Century Gothic"/>
              </a:rPr>
              <a:t>on:</a:t>
            </a:r>
            <a:endParaRPr lang="en-US" sz="2800" spc="-25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lang="en-US" sz="2800" i="1" spc="-2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A</a:t>
            </a:r>
            <a:r>
              <a:rPr sz="2800" i="1" spc="-2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real-</a:t>
            </a:r>
            <a:r>
              <a:rPr sz="28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life</a:t>
            </a:r>
            <a:r>
              <a:rPr sz="2800" i="1" spc="-3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machine</a:t>
            </a:r>
            <a:r>
              <a:rPr sz="2800" b="1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learning</a:t>
            </a:r>
            <a:r>
              <a:rPr sz="2800" b="1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use-</a:t>
            </a:r>
            <a:r>
              <a:rPr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case</a:t>
            </a:r>
            <a:r>
              <a:rPr sz="2800" b="1" i="1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endParaRPr lang="en-US" sz="2800" b="1" i="1" spc="-25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8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of</a:t>
            </a:r>
            <a:r>
              <a:rPr sz="2800" i="1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an</a:t>
            </a:r>
            <a:r>
              <a:rPr sz="2800" i="1" spc="-2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existing</a:t>
            </a:r>
            <a:r>
              <a:rPr sz="2800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data</a:t>
            </a:r>
            <a:r>
              <a:rPr sz="2800" b="1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product</a:t>
            </a:r>
            <a:r>
              <a:rPr sz="2800" b="1" i="1" spc="-15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2800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solution</a:t>
            </a:r>
            <a:endParaRPr sz="2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1300" dirty="0">
              <a:latin typeface="Century Gothic"/>
              <a:cs typeface="Century Gothic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4ED7CCE-1A9E-0BD9-D3A8-F9BADE073C28}"/>
              </a:ext>
            </a:extLst>
          </p:cNvPr>
          <p:cNvSpPr txBox="1"/>
          <p:nvPr/>
        </p:nvSpPr>
        <p:spPr>
          <a:xfrm>
            <a:off x="1733001" y="3204015"/>
            <a:ext cx="8057544" cy="223240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614488" indent="-1433513">
              <a:lnSpc>
                <a:spcPct val="100000"/>
              </a:lnSpc>
              <a:spcBef>
                <a:spcPts val="45"/>
              </a:spcBef>
              <a:tabLst>
                <a:tab pos="1614488" algn="l"/>
              </a:tabLst>
            </a:pPr>
            <a:endParaRPr sz="1150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dirty="0">
                <a:latin typeface="Century Gothic"/>
                <a:cs typeface="Century Gothic"/>
              </a:rPr>
              <a:t>A</a:t>
            </a:r>
            <a:r>
              <a:rPr sz="2000" i="1" spc="1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data</a:t>
            </a:r>
            <a:r>
              <a:rPr sz="2000" i="1" spc="1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product</a:t>
            </a:r>
            <a:r>
              <a:rPr sz="2000" i="1" spc="1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is</a:t>
            </a:r>
            <a:r>
              <a:rPr sz="2000" i="1" spc="1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any</a:t>
            </a:r>
            <a:r>
              <a:rPr sz="2000" i="1" spc="1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application</a:t>
            </a:r>
            <a:r>
              <a:rPr sz="2000" i="1" spc="1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or</a:t>
            </a:r>
            <a:r>
              <a:rPr sz="2000" i="1" spc="1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tool</a:t>
            </a:r>
            <a:r>
              <a:rPr sz="2000" i="1" spc="155" dirty="0">
                <a:latin typeface="Century Gothic"/>
                <a:cs typeface="Century Gothic"/>
              </a:rPr>
              <a:t> </a:t>
            </a:r>
            <a:endParaRPr lang="en-US" sz="2000" i="1" spc="155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dirty="0">
                <a:latin typeface="Century Gothic"/>
                <a:cs typeface="Century Gothic"/>
              </a:rPr>
              <a:t>using</a:t>
            </a:r>
            <a:r>
              <a:rPr sz="2000" i="1" spc="1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data</a:t>
            </a:r>
            <a:r>
              <a:rPr sz="2000" i="1" spc="1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science</a:t>
            </a:r>
            <a:r>
              <a:rPr sz="2000" i="1" spc="1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combined</a:t>
            </a:r>
            <a:r>
              <a:rPr sz="2000" i="1" spc="140" dirty="0">
                <a:latin typeface="Century Gothic"/>
                <a:cs typeface="Century Gothic"/>
              </a:rPr>
              <a:t> </a:t>
            </a:r>
            <a:r>
              <a:rPr sz="2000" i="1" spc="-20" dirty="0">
                <a:latin typeface="Century Gothic"/>
                <a:cs typeface="Century Gothic"/>
              </a:rPr>
              <a:t>with </a:t>
            </a:r>
            <a:r>
              <a:rPr sz="2000" i="1" dirty="0">
                <a:latin typeface="Century Gothic"/>
                <a:cs typeface="Century Gothic"/>
              </a:rPr>
              <a:t>algorithms</a:t>
            </a:r>
            <a:r>
              <a:rPr sz="2000" i="1" spc="204" dirty="0">
                <a:latin typeface="Century Gothic"/>
                <a:cs typeface="Century Gothic"/>
              </a:rPr>
              <a:t>  </a:t>
            </a:r>
            <a:endParaRPr lang="en-US" sz="2000" i="1" spc="204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spc="-10" dirty="0">
                <a:latin typeface="Century Gothic"/>
                <a:cs typeface="Century Gothic"/>
              </a:rPr>
              <a:t>---</a:t>
            </a:r>
            <a:r>
              <a:rPr sz="2000" i="1" dirty="0">
                <a:latin typeface="Century Gothic"/>
                <a:cs typeface="Century Gothic"/>
              </a:rPr>
              <a:t>required</a:t>
            </a:r>
            <a:r>
              <a:rPr sz="2000" i="1" spc="210" dirty="0">
                <a:latin typeface="Century Gothic"/>
                <a:cs typeface="Century Gothic"/>
              </a:rPr>
              <a:t>  </a:t>
            </a:r>
            <a:r>
              <a:rPr sz="2000" i="1" dirty="0">
                <a:latin typeface="Century Gothic"/>
                <a:cs typeface="Century Gothic"/>
              </a:rPr>
              <a:t>by</a:t>
            </a:r>
            <a:r>
              <a:rPr sz="2000" i="1" spc="210" dirty="0">
                <a:latin typeface="Century Gothic"/>
                <a:cs typeface="Century Gothic"/>
              </a:rPr>
              <a:t>  </a:t>
            </a:r>
            <a:r>
              <a:rPr sz="2000" i="1" dirty="0">
                <a:latin typeface="Century Gothic"/>
                <a:cs typeface="Century Gothic"/>
              </a:rPr>
              <a:t>the</a:t>
            </a:r>
            <a:r>
              <a:rPr sz="2000" i="1" spc="204" dirty="0">
                <a:latin typeface="Century Gothic"/>
                <a:cs typeface="Century Gothic"/>
              </a:rPr>
              <a:t>  </a:t>
            </a:r>
            <a:r>
              <a:rPr sz="2000" i="1" spc="-10" dirty="0">
                <a:latin typeface="Century Gothic"/>
                <a:cs typeface="Century Gothic"/>
              </a:rPr>
              <a:t>AI-model--</a:t>
            </a:r>
            <a:r>
              <a:rPr sz="2000" i="1" dirty="0">
                <a:latin typeface="Century Gothic"/>
                <a:cs typeface="Century Gothic"/>
              </a:rPr>
              <a:t>-</a:t>
            </a:r>
            <a:r>
              <a:rPr sz="2000" i="1" spc="210" dirty="0">
                <a:latin typeface="Century Gothic"/>
                <a:cs typeface="Century Gothic"/>
              </a:rPr>
              <a:t>  </a:t>
            </a:r>
            <a:endParaRPr lang="en-US" sz="2000" i="1" spc="210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spc="-20" dirty="0">
                <a:latin typeface="Century Gothic"/>
                <a:cs typeface="Century Gothic"/>
              </a:rPr>
              <a:t>that </a:t>
            </a:r>
            <a:r>
              <a:rPr sz="2000" i="1" spc="-10" dirty="0">
                <a:latin typeface="Century Gothic"/>
                <a:cs typeface="Century Gothic"/>
              </a:rPr>
              <a:t>autonomously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aids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businesses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(profit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or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non-</a:t>
            </a:r>
            <a:r>
              <a:rPr sz="2000" i="1" dirty="0">
                <a:latin typeface="Century Gothic"/>
                <a:cs typeface="Century Gothic"/>
              </a:rPr>
              <a:t>profit)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endParaRPr lang="en-US" sz="2000" i="1" spc="-20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provide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</a:t>
            </a:r>
            <a:r>
              <a:rPr sz="2000" i="1" spc="-3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solution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to</a:t>
            </a:r>
            <a:r>
              <a:rPr sz="2000" i="1" spc="-4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a</a:t>
            </a:r>
            <a:r>
              <a:rPr sz="2000" i="1" spc="-20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given </a:t>
            </a:r>
            <a:r>
              <a:rPr sz="2000" i="1" dirty="0">
                <a:latin typeface="Century Gothic"/>
                <a:cs typeface="Century Gothic"/>
              </a:rPr>
              <a:t>societal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problem</a:t>
            </a:r>
            <a:r>
              <a:rPr sz="2000" i="1" spc="-40" dirty="0">
                <a:latin typeface="Century Gothic"/>
                <a:cs typeface="Century Gothic"/>
              </a:rPr>
              <a:t> </a:t>
            </a:r>
            <a:endParaRPr lang="en-US" sz="2000" i="1" spc="-40" dirty="0">
              <a:latin typeface="Century Gothic"/>
              <a:cs typeface="Century Gothic"/>
            </a:endParaRPr>
          </a:p>
          <a:p>
            <a:pPr marL="180975" marR="5080" indent="87313" algn="just">
              <a:lnSpc>
                <a:spcPct val="102299"/>
              </a:lnSpc>
              <a:spcBef>
                <a:spcPts val="5"/>
              </a:spcBef>
              <a:tabLst>
                <a:tab pos="1614488" algn="l"/>
              </a:tabLst>
            </a:pPr>
            <a:r>
              <a:rPr sz="2000" i="1" dirty="0">
                <a:latin typeface="Century Gothic"/>
                <a:cs typeface="Century Gothic"/>
              </a:rPr>
              <a:t>solely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based</a:t>
            </a:r>
            <a:r>
              <a:rPr sz="2000" i="1" spc="-2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on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dirty="0">
                <a:latin typeface="Century Gothic"/>
                <a:cs typeface="Century Gothic"/>
              </a:rPr>
              <a:t>sampling</a:t>
            </a:r>
            <a:r>
              <a:rPr sz="2000" i="1" spc="-35" dirty="0">
                <a:latin typeface="Century Gothic"/>
                <a:cs typeface="Century Gothic"/>
              </a:rPr>
              <a:t> </a:t>
            </a:r>
            <a:r>
              <a:rPr sz="2000" i="1" spc="-10" dirty="0">
                <a:latin typeface="Century Gothic"/>
                <a:cs typeface="Century Gothic"/>
              </a:rPr>
              <a:t>data.</a:t>
            </a:r>
            <a:endParaRPr sz="20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55"/>
              </a:spcBef>
              <a:tabLst>
                <a:tab pos="1614488" algn="l"/>
              </a:tabLst>
            </a:pPr>
            <a:endParaRPr sz="95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0083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398" y="71481"/>
            <a:ext cx="939781" cy="939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893C2-0776-A239-54B9-1DF492841441}"/>
              </a:ext>
            </a:extLst>
          </p:cNvPr>
          <p:cNvSpPr txBox="1"/>
          <p:nvPr/>
        </p:nvSpPr>
        <p:spPr>
          <a:xfrm>
            <a:off x="230910" y="146232"/>
            <a:ext cx="6253017" cy="259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Designate the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Capability Domain &amp;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Application Domain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1A3766-34C0-DF7E-6678-79A830994AD2}"/>
              </a:ext>
            </a:extLst>
          </p:cNvPr>
          <p:cNvSpPr/>
          <p:nvPr/>
        </p:nvSpPr>
        <p:spPr>
          <a:xfrm>
            <a:off x="447965" y="3001956"/>
            <a:ext cx="107686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effectLst/>
                <a:latin typeface="WhatDoWeDoAllDay" panose="02000500000000000000" pitchFamily="2" charset="77"/>
              </a:rPr>
              <a:t>MetahumanSDK</a:t>
            </a:r>
            <a:r>
              <a:rPr lang="en-GB" sz="2400" dirty="0">
                <a:effectLst/>
                <a:latin typeface="WhatDoWeDoAllDay" panose="02000500000000000000" pitchFamily="2" charset="77"/>
              </a:rPr>
              <a:t> is </a:t>
            </a:r>
            <a:r>
              <a:rPr lang="en-GB" sz="2400" dirty="0">
                <a:latin typeface="WhatDoWeDoAllDay" panose="02000500000000000000" pitchFamily="2" charset="77"/>
              </a:rPr>
              <a:t>a Unreal Engine plugin 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to</a:t>
            </a:r>
            <a:r>
              <a:rPr lang="en-GB" sz="2400" dirty="0">
                <a:effectLst/>
                <a:latin typeface="WhatDoWeDoAllDay" panose="02000500000000000000" pitchFamily="2" charset="77"/>
              </a:rPr>
              <a:t> Create real time </a:t>
            </a:r>
          </a:p>
          <a:p>
            <a:r>
              <a:rPr lang="en-GB" sz="2400" dirty="0">
                <a:effectLst/>
                <a:latin typeface="WhatDoWeDoAllDay" panose="02000500000000000000" pitchFamily="2" charset="77"/>
              </a:rPr>
              <a:t>photorealistic avatars </a:t>
            </a:r>
          </a:p>
          <a:p>
            <a:r>
              <a:rPr lang="en-GB" sz="2400" dirty="0">
                <a:effectLst/>
                <a:latin typeface="WhatDoWeDoAllDay" panose="02000500000000000000" pitchFamily="2" charset="77"/>
              </a:rPr>
              <a:t>in a matter of minutes … </a:t>
            </a:r>
            <a:endParaRPr lang="en-GB" sz="2400" b="1" dirty="0">
              <a:solidFill>
                <a:srgbClr val="C00000"/>
              </a:solidFill>
              <a:latin typeface="WhatDoWeDoAllDay" panose="02000500000000000000" pitchFamily="2" charset="77"/>
            </a:endParaRP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Text to Speech</a:t>
            </a:r>
          </a:p>
          <a:p>
            <a:r>
              <a:rPr lang="en-GB" sz="2400" b="1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	Audio Lip-sync</a:t>
            </a: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Chatbot engine (plugin)</a:t>
            </a:r>
            <a:endParaRPr lang="en-GB" sz="2400" b="1" dirty="0">
              <a:solidFill>
                <a:srgbClr val="C00000"/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Talk component</a:t>
            </a:r>
            <a:endParaRPr lang="en-GB" sz="2400" b="1" dirty="0">
              <a:solidFill>
                <a:srgbClr val="C00000"/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400" b="1" dirty="0">
                <a:solidFill>
                  <a:srgbClr val="C00000"/>
                </a:solidFill>
                <a:latin typeface="WhatDoWeDoAllDay" panose="02000500000000000000" pitchFamily="2" charset="77"/>
              </a:rPr>
              <a:t>	(learning)algorithm </a:t>
            </a:r>
            <a:endParaRPr lang="en-GB" sz="2400" b="1" dirty="0">
              <a:solidFill>
                <a:srgbClr val="C00000"/>
              </a:solidFill>
              <a:effectLst/>
              <a:latin typeface="WhatDoWeDoAllDay" panose="02000500000000000000" pitchFamily="2" charset="7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EAA4A6B-56DC-9FAC-6AA7-183005029A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 t="7756" r="17030"/>
          <a:stretch/>
        </p:blipFill>
        <p:spPr bwMode="auto">
          <a:xfrm>
            <a:off x="6338341" y="2899906"/>
            <a:ext cx="5481364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CE70DCEA-E4B9-5115-B282-CF88ADFCC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999" y="14623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3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25A382-DD9F-110E-133A-0502E6ED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185" y="1180103"/>
            <a:ext cx="6634504" cy="5012879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799" y="189636"/>
            <a:ext cx="939781" cy="939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D6605-AA11-A743-CE4A-C47F09A8A095}"/>
              </a:ext>
            </a:extLst>
          </p:cNvPr>
          <p:cNvSpPr txBox="1"/>
          <p:nvPr/>
        </p:nvSpPr>
        <p:spPr>
          <a:xfrm>
            <a:off x="3865783" y="5084924"/>
            <a:ext cx="316770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https://docs.metahumansdk.io/metahuman-sdk/reference/metahuman-sdk-unreal-engine-plugin/quick-start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52AD5F-E926-B3C6-AB51-DBC514FB4205}"/>
              </a:ext>
            </a:extLst>
          </p:cNvPr>
          <p:cNvSpPr txBox="1"/>
          <p:nvPr/>
        </p:nvSpPr>
        <p:spPr>
          <a:xfrm>
            <a:off x="249383" y="136996"/>
            <a:ext cx="6253017" cy="4272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Description of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Data Product Components &amp; Techniques 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Involved</a:t>
            </a:r>
          </a:p>
        </p:txBody>
      </p:sp>
    </p:spTree>
    <p:extLst>
      <p:ext uri="{BB962C8B-B14F-4D97-AF65-F5344CB8AC3E}">
        <p14:creationId xmlns:p14="http://schemas.microsoft.com/office/powerpoint/2010/main" val="287323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4E2240-FEBB-5267-CB56-B8B43AB82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60"/>
          <a:stretch/>
        </p:blipFill>
        <p:spPr>
          <a:xfrm>
            <a:off x="5407037" y="264018"/>
            <a:ext cx="5471320" cy="6329964"/>
          </a:xfrm>
          <a:prstGeom prst="rect">
            <a:avLst/>
          </a:prstGeom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A9045161-5D61-B74E-9F77-0CF0888BD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35" t="5904" r="6963" b="6386"/>
          <a:stretch/>
        </p:blipFill>
        <p:spPr>
          <a:xfrm>
            <a:off x="10049814" y="42929"/>
            <a:ext cx="2064914" cy="2120721"/>
          </a:xfrm>
          <a:prstGeom prst="rect">
            <a:avLst/>
          </a:prstGeom>
        </p:spPr>
      </p:pic>
      <p:pic>
        <p:nvPicPr>
          <p:cNvPr id="15362" name="Picture 2" descr="AI Powered Lip and Face Sync Animation | Sync AI">
            <a:extLst>
              <a:ext uri="{FF2B5EF4-FFF2-40B4-BE49-F238E27FC236}">
                <a16:creationId xmlns:a16="http://schemas.microsoft.com/office/drawing/2014/main" id="{D8B3485F-3137-DDE1-1141-6192666CF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764" y="2163650"/>
            <a:ext cx="4187445" cy="235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154FAA45-6DC2-241C-5A37-08536711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1" y="1898637"/>
            <a:ext cx="2450469" cy="288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56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0" y="171163"/>
            <a:ext cx="939781" cy="939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B893C2-0776-A239-54B9-1DF492841441}"/>
              </a:ext>
            </a:extLst>
          </p:cNvPr>
          <p:cNvSpPr txBox="1"/>
          <p:nvPr/>
        </p:nvSpPr>
        <p:spPr>
          <a:xfrm>
            <a:off x="1937195" y="707570"/>
            <a:ext cx="7308405" cy="1767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1" u="none" strike="noStrike" kern="1200" cap="none" spc="39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 </a:t>
            </a:r>
            <a:r>
              <a:rPr kumimoji="0" lang="en-US" sz="5400" b="0" i="1" u="none" strike="noStrike" kern="1200" cap="none" spc="39" normalizeH="0" baseline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Description</a:t>
            </a:r>
          </a:p>
          <a:p>
            <a:pPr marL="8929" marR="0" lvl="0" indent="0" algn="l" defTabSz="914400" rtl="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1" u="none" strike="noStrike" kern="1200" cap="none" spc="39" normalizeH="0" baseline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0F143DD-84C4-BF63-6615-45EF60A7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655" y="2559447"/>
            <a:ext cx="8482819" cy="30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AF58D-E7DC-9E08-B4D2-18398D3EBEFA}"/>
              </a:ext>
            </a:extLst>
          </p:cNvPr>
          <p:cNvSpPr txBox="1"/>
          <p:nvPr/>
        </p:nvSpPr>
        <p:spPr>
          <a:xfrm>
            <a:off x="1309254" y="6011991"/>
            <a:ext cx="957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https://docs.unrealengine.com/5.2/en-US/using-dialogue-voices-and-waves-in-unreal-engine/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7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72982-3464-A6A6-5C9D-655254F624B2}"/>
              </a:ext>
            </a:extLst>
          </p:cNvPr>
          <p:cNvSpPr txBox="1"/>
          <p:nvPr/>
        </p:nvSpPr>
        <p:spPr>
          <a:xfrm>
            <a:off x="2188190" y="5693375"/>
            <a:ext cx="8393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</a:rPr>
              <a:t>Lan C, Wang Y, Wang C, Song S, Gong Z. Application of ChatGPT-Based Digital Human in Animation Creation. </a:t>
            </a:r>
            <a:r>
              <a:rPr lang="en-GB" b="0" i="1" dirty="0">
                <a:solidFill>
                  <a:srgbClr val="222222"/>
                </a:solidFill>
                <a:effectLst/>
                <a:latin typeface="helvetica neue"/>
              </a:rPr>
              <a:t>Future Internet</a:t>
            </a:r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</a:rPr>
              <a:t>. 2023; 15(9):300. </a:t>
            </a:r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  <a:hlinkClick r:id="rId3"/>
              </a:rPr>
              <a:t>https://doi.org/10.3390/fi15090300</a:t>
            </a:r>
            <a:endParaRPr lang="en-GB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057A0B1-1E2E-0501-26D1-8095FE1DE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55" y="723366"/>
            <a:ext cx="6148530" cy="418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41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572982-3464-A6A6-5C9D-655254F624B2}"/>
              </a:ext>
            </a:extLst>
          </p:cNvPr>
          <p:cNvSpPr txBox="1"/>
          <p:nvPr/>
        </p:nvSpPr>
        <p:spPr>
          <a:xfrm>
            <a:off x="2188190" y="5693375"/>
            <a:ext cx="83933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</a:rPr>
              <a:t>Lan C, Wang Y, Wang C, Song S, Gong Z. Application of ChatGPT-Based Digital Human in Animation Creation. </a:t>
            </a:r>
            <a:r>
              <a:rPr lang="en-GB" b="0" i="1" dirty="0">
                <a:solidFill>
                  <a:srgbClr val="222222"/>
                </a:solidFill>
                <a:effectLst/>
                <a:latin typeface="helvetica neue"/>
              </a:rPr>
              <a:t>Future Internet</a:t>
            </a:r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</a:rPr>
              <a:t>. 2023; 15(9):300. </a:t>
            </a:r>
            <a:r>
              <a:rPr lang="en-GB" b="0" i="0" dirty="0">
                <a:solidFill>
                  <a:srgbClr val="222222"/>
                </a:solidFill>
                <a:effectLst/>
                <a:latin typeface="helvetica neue"/>
                <a:hlinkClick r:id="rId3"/>
              </a:rPr>
              <a:t>https://doi.org/10.3390/fi15090300</a:t>
            </a:r>
            <a:endParaRPr lang="en-GB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FDB329E-DBCA-95C2-E3C9-D0F90738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4" y="296052"/>
            <a:ext cx="9880209" cy="51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0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8D22E08-9D7E-9AF7-07C0-5C1444710A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13004800" y="0"/>
                </a:moveTo>
                <a:lnTo>
                  <a:pt x="0" y="0"/>
                </a:lnTo>
                <a:lnTo>
                  <a:pt x="0" y="9753600"/>
                </a:lnTo>
                <a:lnTo>
                  <a:pt x="13004800" y="9753600"/>
                </a:lnTo>
                <a:lnTo>
                  <a:pt x="13004800" y="0"/>
                </a:lnTo>
                <a:close/>
              </a:path>
            </a:pathLst>
          </a:custGeom>
          <a:solidFill>
            <a:srgbClr val="AF8AFF"/>
          </a:solidFill>
        </p:spPr>
        <p:txBody>
          <a:bodyPr wrap="square" lIns="0" tIns="0" rIns="0" bIns="0" rtlCol="0"/>
          <a:lstStyle/>
          <a:p>
            <a:endParaRPr sz="1266" dirty="0"/>
          </a:p>
        </p:txBody>
      </p:sp>
      <p:grpSp>
        <p:nvGrpSpPr>
          <p:cNvPr id="4" name="object 4"/>
          <p:cNvGrpSpPr/>
          <p:nvPr/>
        </p:nvGrpSpPr>
        <p:grpSpPr>
          <a:xfrm>
            <a:off x="262664" y="1043561"/>
            <a:ext cx="8451398" cy="3363488"/>
            <a:chOff x="1081619" y="5621982"/>
            <a:chExt cx="10841990" cy="3277235"/>
          </a:xfrm>
        </p:grpSpPr>
        <p:sp>
          <p:nvSpPr>
            <p:cNvPr id="5" name="object 5"/>
            <p:cNvSpPr/>
            <p:nvPr/>
          </p:nvSpPr>
          <p:spPr>
            <a:xfrm>
              <a:off x="1081724" y="5621982"/>
              <a:ext cx="10841355" cy="3277235"/>
            </a:xfrm>
            <a:custGeom>
              <a:avLst/>
              <a:gdLst/>
              <a:ahLst/>
              <a:cxnLst/>
              <a:rect l="l" t="t" r="r" b="b"/>
              <a:pathLst>
                <a:path w="10841355" h="3277234">
                  <a:moveTo>
                    <a:pt x="10705022" y="0"/>
                  </a:moveTo>
                  <a:lnTo>
                    <a:pt x="136329" y="0"/>
                  </a:lnTo>
                  <a:lnTo>
                    <a:pt x="109179" y="104"/>
                  </a:lnTo>
                  <a:lnTo>
                    <a:pt x="69894" y="2820"/>
                  </a:lnTo>
                  <a:lnTo>
                    <a:pt x="25912" y="26017"/>
                  </a:lnTo>
                  <a:lnTo>
                    <a:pt x="2716" y="69998"/>
                  </a:lnTo>
                  <a:lnTo>
                    <a:pt x="0" y="109284"/>
                  </a:lnTo>
                  <a:lnTo>
                    <a:pt x="0" y="3167433"/>
                  </a:lnTo>
                  <a:lnTo>
                    <a:pt x="731" y="3189328"/>
                  </a:lnTo>
                  <a:lnTo>
                    <a:pt x="14641" y="3236676"/>
                  </a:lnTo>
                  <a:lnTo>
                    <a:pt x="56256" y="3270032"/>
                  </a:lnTo>
                  <a:lnTo>
                    <a:pt x="109179" y="3276613"/>
                  </a:lnTo>
                  <a:lnTo>
                    <a:pt x="136329" y="3276717"/>
                  </a:lnTo>
                  <a:lnTo>
                    <a:pt x="10705022" y="3276717"/>
                  </a:lnTo>
                  <a:lnTo>
                    <a:pt x="10754067" y="3275882"/>
                  </a:lnTo>
                  <a:lnTo>
                    <a:pt x="10801414" y="3261971"/>
                  </a:lnTo>
                  <a:lnTo>
                    <a:pt x="10834770" y="3220356"/>
                  </a:lnTo>
                  <a:lnTo>
                    <a:pt x="10841351" y="3167433"/>
                  </a:lnTo>
                  <a:lnTo>
                    <a:pt x="10841351" y="109284"/>
                  </a:lnTo>
                  <a:lnTo>
                    <a:pt x="10838635" y="69998"/>
                  </a:lnTo>
                  <a:lnTo>
                    <a:pt x="10815438" y="26017"/>
                  </a:lnTo>
                  <a:lnTo>
                    <a:pt x="10771457" y="2820"/>
                  </a:lnTo>
                  <a:lnTo>
                    <a:pt x="10732172" y="104"/>
                  </a:lnTo>
                  <a:lnTo>
                    <a:pt x="107050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081619" y="5621982"/>
              <a:ext cx="10841990" cy="3277235"/>
            </a:xfrm>
            <a:custGeom>
              <a:avLst/>
              <a:gdLst/>
              <a:ahLst/>
              <a:cxnLst/>
              <a:rect l="l" t="t" r="r" b="b"/>
              <a:pathLst>
                <a:path w="10841990" h="3277234">
                  <a:moveTo>
                    <a:pt x="136433" y="0"/>
                  </a:moveTo>
                  <a:lnTo>
                    <a:pt x="10705127" y="0"/>
                  </a:lnTo>
                  <a:lnTo>
                    <a:pt x="10732276" y="104"/>
                  </a:lnTo>
                  <a:lnTo>
                    <a:pt x="10771561" y="2820"/>
                  </a:lnTo>
                  <a:lnTo>
                    <a:pt x="10815543" y="26017"/>
                  </a:lnTo>
                  <a:lnTo>
                    <a:pt x="10838740" y="69998"/>
                  </a:lnTo>
                  <a:lnTo>
                    <a:pt x="10841456" y="109284"/>
                  </a:lnTo>
                  <a:lnTo>
                    <a:pt x="10841560" y="136433"/>
                  </a:lnTo>
                  <a:lnTo>
                    <a:pt x="10841560" y="3140283"/>
                  </a:lnTo>
                  <a:lnTo>
                    <a:pt x="10840725" y="3189328"/>
                  </a:lnTo>
                  <a:lnTo>
                    <a:pt x="10826814" y="3236676"/>
                  </a:lnTo>
                  <a:lnTo>
                    <a:pt x="10785199" y="3270031"/>
                  </a:lnTo>
                  <a:lnTo>
                    <a:pt x="10732276" y="3276612"/>
                  </a:lnTo>
                  <a:lnTo>
                    <a:pt x="10705127" y="3276716"/>
                  </a:lnTo>
                  <a:lnTo>
                    <a:pt x="136433" y="3276716"/>
                  </a:lnTo>
                  <a:lnTo>
                    <a:pt x="87389" y="3275881"/>
                  </a:lnTo>
                  <a:lnTo>
                    <a:pt x="40041" y="3261971"/>
                  </a:lnTo>
                  <a:lnTo>
                    <a:pt x="6685" y="3220356"/>
                  </a:lnTo>
                  <a:lnTo>
                    <a:pt x="104" y="3167433"/>
                  </a:lnTo>
                  <a:lnTo>
                    <a:pt x="0" y="3140283"/>
                  </a:lnTo>
                  <a:lnTo>
                    <a:pt x="0" y="136433"/>
                  </a:lnTo>
                  <a:lnTo>
                    <a:pt x="835" y="87389"/>
                  </a:lnTo>
                  <a:lnTo>
                    <a:pt x="14745" y="40041"/>
                  </a:lnTo>
                  <a:lnTo>
                    <a:pt x="56361" y="6685"/>
                  </a:lnTo>
                  <a:lnTo>
                    <a:pt x="109284" y="104"/>
                  </a:lnTo>
                  <a:lnTo>
                    <a:pt x="136433" y="0"/>
                  </a:lnTo>
                  <a:close/>
                </a:path>
              </a:pathLst>
            </a:custGeom>
            <a:ln w="63500">
              <a:solidFill>
                <a:srgbClr val="6D6BE7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6071" y="1309802"/>
            <a:ext cx="7897637" cy="323003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lang="en-US" sz="4219" b="1" dirty="0">
                <a:latin typeface="Courier New"/>
                <a:cs typeface="Courier New"/>
              </a:rPr>
              <a:t>DIGTALE IMPLEMENTATIE</a:t>
            </a:r>
          </a:p>
          <a:p>
            <a:pPr marL="8929">
              <a:spcBef>
                <a:spcPts val="91"/>
              </a:spcBef>
            </a:pPr>
            <a:r>
              <a:rPr lang="en-US" sz="4219" b="1" i="1" dirty="0">
                <a:latin typeface="Courier New"/>
                <a:cs typeface="Courier New"/>
              </a:rPr>
              <a:t>Digital human</a:t>
            </a:r>
          </a:p>
          <a:p>
            <a:pPr marL="8929">
              <a:spcBef>
                <a:spcPts val="91"/>
              </a:spcBef>
            </a:pPr>
            <a:endParaRPr lang="en-US" sz="4219" b="1" dirty="0">
              <a:latin typeface="Courier New"/>
              <a:cs typeface="Courier New"/>
            </a:endParaRPr>
          </a:p>
          <a:p>
            <a:pPr marL="8929">
              <a:spcBef>
                <a:spcPts val="91"/>
              </a:spcBef>
            </a:pPr>
            <a:r>
              <a:rPr lang="en-US" sz="6600" b="1" dirty="0">
                <a:latin typeface="Courier New"/>
                <a:cs typeface="Courier New"/>
              </a:rPr>
              <a:t>DEMO UNREAL 5.2</a:t>
            </a:r>
            <a:endParaRPr sz="6600" i="1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nl-NL" sz="1406" dirty="0">
              <a:latin typeface="Courier New"/>
              <a:cs typeface="Courier New"/>
            </a:endParaRP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78C3195F-E107-EE3F-820F-04E2CCBB5BD4}"/>
              </a:ext>
            </a:extLst>
          </p:cNvPr>
          <p:cNvSpPr txBox="1"/>
          <p:nvPr/>
        </p:nvSpPr>
        <p:spPr>
          <a:xfrm>
            <a:off x="9262727" y="2725305"/>
            <a:ext cx="2624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 err="1"/>
              <a:t>MetaHumanTutorial</a:t>
            </a:r>
            <a:r>
              <a:rPr lang="en-NL" dirty="0"/>
              <a:t>-how to use the DSK</a:t>
            </a:r>
            <a:endParaRPr lang="en-US" dirty="0"/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1A863FCE-88EB-F3CB-C8A1-11ECAD319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242" y="94401"/>
            <a:ext cx="2457573" cy="2457573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8C454CE6-5CC1-7694-5FD5-D7EFE5AD2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53" y="4611762"/>
            <a:ext cx="2041525" cy="2041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22730-26C5-8BA0-5B31-3783501EA259}"/>
              </a:ext>
            </a:extLst>
          </p:cNvPr>
          <p:cNvSpPr txBox="1"/>
          <p:nvPr/>
        </p:nvSpPr>
        <p:spPr>
          <a:xfrm>
            <a:off x="2669308" y="5749828"/>
            <a:ext cx="4521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1600" dirty="0">
                <a:hlinkClick r:id="rId5"/>
              </a:rPr>
              <a:t>https://docs.unrealengine.com/5.2/en-US/using-dialogue-voices-and-waves-in-unreal-engine/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2164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FE4744-6243-C7C8-8589-3DAAF4CA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91" y="390914"/>
            <a:ext cx="5384800" cy="6152177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F38E62A7-EEE8-4CB3-9E9D-6852CD2D2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145" y="281708"/>
            <a:ext cx="1796761" cy="17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24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F485D6-CA2B-812C-BED0-E1A4048D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5" y="618583"/>
            <a:ext cx="4806360" cy="592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67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EF31FE-93DD-9BED-5834-5FBC64176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72" y="464933"/>
            <a:ext cx="4151821" cy="59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5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46D1584-A153-3683-3B6B-FF535CBDC679}"/>
              </a:ext>
            </a:extLst>
          </p:cNvPr>
          <p:cNvSpPr txBox="1"/>
          <p:nvPr/>
        </p:nvSpPr>
        <p:spPr>
          <a:xfrm>
            <a:off x="1516746" y="227233"/>
            <a:ext cx="924163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[AI] </a:t>
            </a:r>
            <a:r>
              <a:rPr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data</a:t>
            </a:r>
            <a:r>
              <a:rPr sz="4000" b="1" i="1" spc="-1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 </a:t>
            </a:r>
            <a:r>
              <a:rPr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product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F90E7FB-6C3D-32C4-59EF-041B952473A1}"/>
              </a:ext>
            </a:extLst>
          </p:cNvPr>
          <p:cNvSpPr txBox="1"/>
          <p:nvPr/>
        </p:nvSpPr>
        <p:spPr>
          <a:xfrm>
            <a:off x="1385137" y="1219876"/>
            <a:ext cx="8373081" cy="53517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614488" indent="-1433513">
              <a:lnSpc>
                <a:spcPct val="100000"/>
              </a:lnSpc>
              <a:spcBef>
                <a:spcPts val="55"/>
              </a:spcBef>
              <a:tabLst>
                <a:tab pos="1614488" algn="l"/>
              </a:tabLst>
            </a:pPr>
            <a:endParaRPr sz="950" dirty="0">
              <a:latin typeface="Century Gothic"/>
              <a:cs typeface="Century Gothic"/>
            </a:endParaRPr>
          </a:p>
          <a:p>
            <a:pPr marL="1614488" marR="8255" indent="-1433513" algn="just">
              <a:lnSpc>
                <a:spcPct val="102000"/>
              </a:lnSpc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comprises</a:t>
            </a:r>
            <a:r>
              <a:rPr sz="2400" i="1" spc="8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a</a:t>
            </a:r>
            <a:r>
              <a:rPr sz="2400" i="1" spc="8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human-</a:t>
            </a:r>
            <a:r>
              <a:rPr sz="2400" i="1" dirty="0">
                <a:latin typeface="Century Gothic"/>
                <a:cs typeface="Century Gothic"/>
              </a:rPr>
              <a:t>centered</a:t>
            </a:r>
            <a:r>
              <a:rPr sz="2400" i="1" spc="9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interface,</a:t>
            </a:r>
            <a:r>
              <a:rPr sz="2400" i="1" spc="80" dirty="0">
                <a:latin typeface="Century Gothic"/>
                <a:cs typeface="Century Gothic"/>
              </a:rPr>
              <a:t> </a:t>
            </a:r>
            <a:endParaRPr lang="en-US" sz="2400" i="1" spc="80" dirty="0">
              <a:latin typeface="Century Gothic"/>
              <a:cs typeface="Century Gothic"/>
            </a:endParaRPr>
          </a:p>
          <a:p>
            <a:pPr marL="1614488" marR="8255" indent="-1433513" algn="just">
              <a:lnSpc>
                <a:spcPct val="102000"/>
              </a:lnSpc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creating</a:t>
            </a:r>
            <a:r>
              <a:rPr sz="2400" i="1" spc="8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meaningful</a:t>
            </a:r>
            <a:r>
              <a:rPr sz="2400" i="1" spc="8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insights</a:t>
            </a:r>
            <a:r>
              <a:rPr sz="2400" i="1" spc="85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derived </a:t>
            </a:r>
            <a:endParaRPr lang="en-US" sz="2400" i="1" spc="-10" dirty="0">
              <a:latin typeface="Century Gothic"/>
              <a:cs typeface="Century Gothic"/>
            </a:endParaRPr>
          </a:p>
          <a:p>
            <a:pPr marL="1614488" marR="8255" indent="-1433513" algn="just">
              <a:lnSpc>
                <a:spcPct val="102000"/>
              </a:lnSpc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from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data science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principles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&amp;</a:t>
            </a:r>
            <a:r>
              <a:rPr sz="2400" i="1" spc="-2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methodologies </a:t>
            </a:r>
            <a:r>
              <a:rPr sz="2400" i="1" dirty="0">
                <a:latin typeface="Century Gothic"/>
                <a:cs typeface="Century Gothic"/>
              </a:rPr>
              <a:t>such</a:t>
            </a:r>
            <a:r>
              <a:rPr sz="2400" i="1" spc="-15" dirty="0">
                <a:latin typeface="Century Gothic"/>
                <a:cs typeface="Century Gothic"/>
              </a:rPr>
              <a:t> </a:t>
            </a:r>
            <a:r>
              <a:rPr sz="2400" i="1" spc="-25" dirty="0">
                <a:latin typeface="Century Gothic"/>
                <a:cs typeface="Century Gothic"/>
              </a:rPr>
              <a:t>as: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35"/>
              </a:spcBef>
              <a:tabLst>
                <a:tab pos="1614488" algn="l"/>
              </a:tabLst>
            </a:pP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Human</a:t>
            </a:r>
            <a:r>
              <a:rPr sz="2400" i="1" spc="-5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Factors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Predictive</a:t>
            </a:r>
            <a:r>
              <a:rPr sz="2400" i="1" spc="-6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Analytics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spc="-10" dirty="0">
                <a:latin typeface="Century Gothic"/>
                <a:cs typeface="Century Gothic"/>
              </a:rPr>
              <a:t>Descriptive</a:t>
            </a:r>
            <a:r>
              <a:rPr sz="2400" i="1" spc="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Data</a:t>
            </a:r>
            <a:r>
              <a:rPr sz="2400" i="1" spc="15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Modeling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Data</a:t>
            </a:r>
            <a:r>
              <a:rPr sz="2400" i="1" spc="-3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Mining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Machine</a:t>
            </a:r>
            <a:r>
              <a:rPr sz="2400" i="1" spc="-55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Learning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Risk</a:t>
            </a:r>
            <a:r>
              <a:rPr sz="2400" i="1" spc="-3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Management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Advanced</a:t>
            </a:r>
            <a:r>
              <a:rPr sz="2400" i="1" spc="-6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statistics</a:t>
            </a:r>
            <a:endParaRPr lang="en-US" sz="2400" i="1" spc="-1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Predictive</a:t>
            </a:r>
            <a:r>
              <a:rPr sz="2400" i="1" spc="-6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Modeling</a:t>
            </a:r>
            <a:endParaRPr sz="240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r>
              <a:rPr sz="2400" i="1" dirty="0">
                <a:latin typeface="Century Gothic"/>
                <a:cs typeface="Century Gothic"/>
              </a:rPr>
              <a:t>Natural</a:t>
            </a:r>
            <a:r>
              <a:rPr sz="2400" i="1" spc="-55" dirty="0">
                <a:latin typeface="Century Gothic"/>
                <a:cs typeface="Century Gothic"/>
              </a:rPr>
              <a:t> </a:t>
            </a:r>
            <a:r>
              <a:rPr sz="2400" i="1" dirty="0">
                <a:latin typeface="Century Gothic"/>
                <a:cs typeface="Century Gothic"/>
              </a:rPr>
              <a:t>Language</a:t>
            </a:r>
            <a:r>
              <a:rPr sz="2400" i="1" spc="-50" dirty="0">
                <a:latin typeface="Century Gothic"/>
                <a:cs typeface="Century Gothic"/>
              </a:rPr>
              <a:t> </a:t>
            </a:r>
            <a:r>
              <a:rPr sz="2400" i="1" spc="-10" dirty="0">
                <a:latin typeface="Century Gothic"/>
                <a:cs typeface="Century Gothic"/>
              </a:rPr>
              <a:t>Processing</a:t>
            </a:r>
            <a:endParaRPr lang="en-US" sz="2400" i="1" spc="-10" dirty="0">
              <a:latin typeface="Century Gothic"/>
              <a:cs typeface="Century Gothic"/>
            </a:endParaRPr>
          </a:p>
          <a:p>
            <a:pPr marL="1614488" indent="-1433513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1614488" algn="l"/>
              </a:tabLst>
            </a:pPr>
            <a:endParaRPr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38025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738696-E276-6D8C-936A-217AE74A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581" y="688110"/>
            <a:ext cx="3944364" cy="5680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E9E72-E0AF-44A3-265C-03F311320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84" y="623455"/>
            <a:ext cx="5393026" cy="473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8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3AF0E65-1B49-B19F-E30F-EC55B548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36" y="507689"/>
            <a:ext cx="7982961" cy="593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72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DF9136-6AA9-0BD5-A38C-92550876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504" y="332509"/>
            <a:ext cx="7595471" cy="587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8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508D59-7063-9036-3973-91605088C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933" y="3006436"/>
            <a:ext cx="9038580" cy="34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823" y="371476"/>
            <a:ext cx="939781" cy="9397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D19DA-2991-F032-7D28-B2A55C553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78"/>
          <a:stretch/>
        </p:blipFill>
        <p:spPr>
          <a:xfrm>
            <a:off x="92511" y="168169"/>
            <a:ext cx="3732579" cy="35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28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5F5EB-A520-FF18-8240-E4E12E024A5A}"/>
              </a:ext>
            </a:extLst>
          </p:cNvPr>
          <p:cNvSpPr txBox="1"/>
          <p:nvPr/>
        </p:nvSpPr>
        <p:spPr>
          <a:xfrm>
            <a:off x="1884218" y="14709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https://medium.com/@kzhao37/guide-to-set-up-and-use-metahuman-animator-in-unreal-engine-5-2-384401bfb3ea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873A7-1CF1-EEA0-DB58-ECC9EFB8DA46}"/>
              </a:ext>
            </a:extLst>
          </p:cNvPr>
          <p:cNvSpPr txBox="1"/>
          <p:nvPr/>
        </p:nvSpPr>
        <p:spPr>
          <a:xfrm>
            <a:off x="1884218" y="236230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>
                <a:hlinkClick r:id="rId4"/>
              </a:rPr>
              <a:t>https://medium.com/keentools/keentools-facebuilder-x-metahuman-guide-81bc193ef2a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A2F13-D921-4B70-E959-C0E3A4B68491}"/>
              </a:ext>
            </a:extLst>
          </p:cNvPr>
          <p:cNvSpPr txBox="1"/>
          <p:nvPr/>
        </p:nvSpPr>
        <p:spPr>
          <a:xfrm>
            <a:off x="1884218" y="33459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5"/>
              </a:rPr>
              <a:t>https://www.theverge.com/2023/3/22/23648834/metahuman-animation-epic-state-of-unreal-gdc-2023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E69D0-A692-FBFF-1238-F3411B4AA423}"/>
              </a:ext>
            </a:extLst>
          </p:cNvPr>
          <p:cNvSpPr txBox="1"/>
          <p:nvPr/>
        </p:nvSpPr>
        <p:spPr>
          <a:xfrm>
            <a:off x="1884218" y="42511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6"/>
              </a:rPr>
              <a:t>https://www.magnopus.com/blog/unreal-engine-gdc-2023-metahuman-animator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3CB448-9E33-7906-26D8-471DF6A7315B}"/>
              </a:ext>
            </a:extLst>
          </p:cNvPr>
          <p:cNvSpPr txBox="1"/>
          <p:nvPr/>
        </p:nvSpPr>
        <p:spPr>
          <a:xfrm>
            <a:off x="1884218" y="515630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7"/>
              </a:rPr>
              <a:t>https://medium.com/@twinsync.ai/lip-syncing-in-the-digital-world-the-key-to-diverse-applications-of-ai-generated-characters-4681fc39f54c</a:t>
            </a:r>
            <a:endParaRPr lang="en-US" dirty="0"/>
          </a:p>
        </p:txBody>
      </p:sp>
      <p:sp>
        <p:nvSpPr>
          <p:cNvPr id="14" name="TextBox 13">
            <a:hlinkClick r:id="rId8"/>
            <a:extLst>
              <a:ext uri="{FF2B5EF4-FFF2-40B4-BE49-F238E27FC236}">
                <a16:creationId xmlns:a16="http://schemas.microsoft.com/office/drawing/2014/main" id="{B30E8DCE-A035-BBD7-02AA-F92147B844AB}"/>
              </a:ext>
            </a:extLst>
          </p:cNvPr>
          <p:cNvSpPr txBox="1"/>
          <p:nvPr/>
        </p:nvSpPr>
        <p:spPr>
          <a:xfrm>
            <a:off x="8805526" y="3156346"/>
            <a:ext cx="27385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 err="1"/>
              <a:t>MetaHumanTutorial</a:t>
            </a:r>
            <a:r>
              <a:rPr lang="en-NL" dirty="0"/>
              <a:t>-how to use the DSK</a:t>
            </a:r>
            <a:endParaRPr lang="en-US" dirty="0"/>
          </a:p>
        </p:txBody>
      </p:sp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EB4E090E-AF3A-5FAF-CA1D-92A74020B8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9818" y="94401"/>
            <a:ext cx="3169998" cy="31699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109A74-5C9A-33BE-3559-DB588F60BCFA}"/>
              </a:ext>
            </a:extLst>
          </p:cNvPr>
          <p:cNvSpPr txBox="1"/>
          <p:nvPr/>
        </p:nvSpPr>
        <p:spPr>
          <a:xfrm>
            <a:off x="1884218" y="531185"/>
            <a:ext cx="6096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11"/>
              </a:rPr>
              <a:t>https://www.reallusion.com/iclone/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72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9F32786-F452-AA91-53F7-F65427D660EE}"/>
              </a:ext>
            </a:extLst>
          </p:cNvPr>
          <p:cNvSpPr txBox="1"/>
          <p:nvPr/>
        </p:nvSpPr>
        <p:spPr>
          <a:xfrm>
            <a:off x="1709373" y="1346060"/>
            <a:ext cx="6553834" cy="43082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</a:pPr>
            <a:r>
              <a:rPr sz="1400" b="1" dirty="0">
                <a:latin typeface="Century Gothic"/>
                <a:cs typeface="Century Gothic"/>
              </a:rPr>
              <a:t>PART</a:t>
            </a:r>
            <a:r>
              <a:rPr sz="1400" b="1" spc="-5" dirty="0">
                <a:latin typeface="Century Gothic"/>
                <a:cs typeface="Century Gothic"/>
              </a:rPr>
              <a:t> </a:t>
            </a:r>
            <a:r>
              <a:rPr sz="1400" b="1" spc="-50" dirty="0">
                <a:latin typeface="Century Gothic"/>
                <a:cs typeface="Century Gothic"/>
              </a:rPr>
              <a:t>I</a:t>
            </a:r>
            <a:endParaRPr sz="1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sz="1400" b="1" dirty="0">
                <a:latin typeface="Century Gothic"/>
                <a:cs typeface="Century Gothic"/>
              </a:rPr>
              <a:t>Problem</a:t>
            </a:r>
            <a:r>
              <a:rPr sz="1400" b="1" spc="-4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Selection,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Definition</a:t>
            </a:r>
            <a:r>
              <a:rPr sz="1400" b="1" spc="-3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&amp;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Motivation</a:t>
            </a:r>
            <a:r>
              <a:rPr sz="1400" b="1" spc="-2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+</a:t>
            </a:r>
            <a:r>
              <a:rPr sz="1400" b="1" spc="-3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Human</a:t>
            </a:r>
            <a:r>
              <a:rPr sz="1400" b="1" spc="-2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in</a:t>
            </a:r>
            <a:r>
              <a:rPr sz="1400" b="1" spc="-3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the</a:t>
            </a:r>
            <a:r>
              <a:rPr sz="1400" b="1" spc="-25" dirty="0">
                <a:latin typeface="Century Gothic"/>
                <a:cs typeface="Century Gothic"/>
              </a:rPr>
              <a:t> </a:t>
            </a:r>
            <a:r>
              <a:rPr sz="1400" b="1" spc="-20" dirty="0">
                <a:latin typeface="Century Gothic"/>
                <a:cs typeface="Century Gothic"/>
              </a:rPr>
              <a:t>Loop</a:t>
            </a:r>
            <a:endParaRPr sz="14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Define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Artificial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Intelligence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(in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own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words)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Define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5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main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characteristics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(features)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25" dirty="0">
                <a:latin typeface="Century Gothic"/>
                <a:cs typeface="Century Gothic"/>
              </a:rPr>
              <a:t> AI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Defining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Artificial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Intelligence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(in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own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words)</a:t>
            </a:r>
            <a:endParaRPr sz="1100" dirty="0">
              <a:latin typeface="Century Gothic"/>
              <a:cs typeface="Century Gothic"/>
            </a:endParaRPr>
          </a:p>
          <a:p>
            <a:pPr marL="927100" marR="64769" indent="-229235">
              <a:lnSpc>
                <a:spcPts val="1350"/>
              </a:lnSpc>
              <a:spcBef>
                <a:spcPts val="4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Make your own</a:t>
            </a:r>
            <a:r>
              <a:rPr sz="1100" spc="29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info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graphic/knowledge-</a:t>
            </a:r>
            <a:r>
              <a:rPr sz="1100" dirty="0">
                <a:latin typeface="Century Gothic"/>
                <a:cs typeface="Century Gothic"/>
              </a:rPr>
              <a:t>map that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gives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an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accurate overview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spc="-25" dirty="0">
                <a:latin typeface="Century Gothic"/>
                <a:cs typeface="Century Gothic"/>
              </a:rPr>
              <a:t>of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3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state-</a:t>
            </a:r>
            <a:r>
              <a:rPr sz="1100" dirty="0">
                <a:latin typeface="Century Gothic"/>
                <a:cs typeface="Century Gothic"/>
              </a:rPr>
              <a:t>of-</a:t>
            </a:r>
            <a:r>
              <a:rPr sz="1100" spc="-10" dirty="0">
                <a:latin typeface="Century Gothic"/>
                <a:cs typeface="Century Gothic"/>
              </a:rPr>
              <a:t>the-</a:t>
            </a:r>
            <a:r>
              <a:rPr sz="1100" dirty="0">
                <a:latin typeface="Century Gothic"/>
                <a:cs typeface="Century Gothic"/>
              </a:rPr>
              <a:t>art</a:t>
            </a:r>
            <a:r>
              <a:rPr sz="1100" spc="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AI</a:t>
            </a:r>
            <a:r>
              <a:rPr sz="1100" spc="35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(see</a:t>
            </a:r>
            <a:r>
              <a:rPr sz="1100" spc="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e.g.,</a:t>
            </a:r>
            <a:r>
              <a:rPr sz="1100" spc="50" dirty="0">
                <a:latin typeface="Century Gothic"/>
                <a:cs typeface="Century Gothic"/>
              </a:rPr>
              <a:t> </a:t>
            </a:r>
            <a:r>
              <a:rPr sz="11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https://www.nesta.org.uk/report/future-minds-</a:t>
            </a:r>
            <a:endParaRPr sz="1100" dirty="0">
              <a:latin typeface="Century Gothic"/>
              <a:cs typeface="Century Gothic"/>
            </a:endParaRPr>
          </a:p>
          <a:p>
            <a:pPr marL="927100">
              <a:lnSpc>
                <a:spcPts val="1300"/>
              </a:lnSpc>
            </a:pPr>
            <a:r>
              <a:rPr sz="11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and-machines/2-what-artificial-intelligence/</a:t>
            </a:r>
            <a:r>
              <a:rPr sz="1100" spc="-10" dirty="0">
                <a:latin typeface="Century Gothic"/>
                <a:cs typeface="Century Gothic"/>
              </a:rPr>
              <a:t>)</a:t>
            </a:r>
            <a:endParaRPr sz="11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Century Gothic"/>
                <a:cs typeface="Century Gothic"/>
              </a:rPr>
              <a:t>PART</a:t>
            </a:r>
            <a:r>
              <a:rPr sz="1400" b="1" spc="-5" dirty="0">
                <a:latin typeface="Century Gothic"/>
                <a:cs typeface="Century Gothic"/>
              </a:rPr>
              <a:t> </a:t>
            </a:r>
            <a:r>
              <a:rPr sz="1400" b="1" spc="-25" dirty="0">
                <a:latin typeface="Century Gothic"/>
                <a:cs typeface="Century Gothic"/>
              </a:rPr>
              <a:t>II</a:t>
            </a:r>
            <a:endParaRPr sz="14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35"/>
              </a:spcBef>
            </a:pPr>
            <a:r>
              <a:rPr sz="1400" b="1" dirty="0">
                <a:latin typeface="Century Gothic"/>
                <a:cs typeface="Century Gothic"/>
              </a:rPr>
              <a:t>Digital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Human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as</a:t>
            </a:r>
            <a:r>
              <a:rPr sz="1400" b="1" spc="-2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a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data</a:t>
            </a:r>
            <a:r>
              <a:rPr sz="1400" b="1" spc="-10" dirty="0">
                <a:latin typeface="Century Gothic"/>
                <a:cs typeface="Century Gothic"/>
              </a:rPr>
              <a:t> product</a:t>
            </a:r>
            <a:endParaRPr sz="14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Defining</a:t>
            </a:r>
            <a:r>
              <a:rPr sz="1100" spc="-5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Digital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Human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as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Conversational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Agent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(in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own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words)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What AI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problem/use-</a:t>
            </a:r>
            <a:r>
              <a:rPr sz="1100" dirty="0">
                <a:latin typeface="Century Gothic"/>
                <a:cs typeface="Century Gothic"/>
              </a:rPr>
              <a:t>case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does</a:t>
            </a:r>
            <a:r>
              <a:rPr sz="1100" spc="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it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solve? /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Is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it a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good</a:t>
            </a:r>
            <a:r>
              <a:rPr sz="1100" spc="5" dirty="0">
                <a:latin typeface="Century Gothic"/>
                <a:cs typeface="Century Gothic"/>
              </a:rPr>
              <a:t> </a:t>
            </a:r>
            <a:r>
              <a:rPr sz="1100" spc="-20" dirty="0">
                <a:latin typeface="Century Gothic"/>
                <a:cs typeface="Century Gothic"/>
              </a:rPr>
              <a:t>fit?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Designate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Capability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Domain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&amp;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Application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Domain</a:t>
            </a:r>
            <a:endParaRPr sz="1100" dirty="0">
              <a:latin typeface="Century Gothic"/>
              <a:cs typeface="Century Gothic"/>
            </a:endParaRPr>
          </a:p>
          <a:p>
            <a:pPr marL="927735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7735" algn="l"/>
              </a:tabLst>
            </a:pPr>
            <a:r>
              <a:rPr sz="1100" dirty="0">
                <a:latin typeface="Century Gothic"/>
                <a:cs typeface="Century Gothic"/>
              </a:rPr>
              <a:t>Description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Data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Product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Components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&amp;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Techniques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Involved</a:t>
            </a:r>
            <a:endParaRPr sz="1100" dirty="0">
              <a:latin typeface="Century Gothic"/>
              <a:cs typeface="Century Gothic"/>
            </a:endParaRPr>
          </a:p>
          <a:p>
            <a:pPr marL="1453515" lvl="1" indent="-228600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1453515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Graphical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User-interface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9235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Multimodal</a:t>
            </a:r>
            <a:r>
              <a:rPr sz="1100" spc="-10" dirty="0">
                <a:latin typeface="Century Gothic"/>
                <a:cs typeface="Century Gothic"/>
              </a:rPr>
              <a:t> (audio-</a:t>
            </a:r>
            <a:r>
              <a:rPr sz="1100" dirty="0">
                <a:latin typeface="Century Gothic"/>
                <a:cs typeface="Century Gothic"/>
              </a:rPr>
              <a:t>visual)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Appearance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/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Look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&amp;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spc="-20" dirty="0">
                <a:latin typeface="Century Gothic"/>
                <a:cs typeface="Century Gothic"/>
              </a:rPr>
              <a:t>Feel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8600">
              <a:lnSpc>
                <a:spcPct val="100000"/>
              </a:lnSpc>
              <a:spcBef>
                <a:spcPts val="40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AI-</a:t>
            </a:r>
            <a:r>
              <a:rPr sz="1100" dirty="0">
                <a:latin typeface="Century Gothic"/>
                <a:cs typeface="Century Gothic"/>
              </a:rPr>
              <a:t>model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terms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its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Agency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and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Architecture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86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learning</a:t>
            </a:r>
            <a:r>
              <a:rPr sz="1100" spc="-4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algorithm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spc="-20" dirty="0">
                <a:latin typeface="Century Gothic"/>
                <a:cs typeface="Century Gothic"/>
              </a:rPr>
              <a:t>(LM)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8600">
              <a:lnSpc>
                <a:spcPct val="100000"/>
              </a:lnSpc>
              <a:spcBef>
                <a:spcPts val="25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how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it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is </a:t>
            </a:r>
            <a:r>
              <a:rPr sz="1100" spc="-10" dirty="0">
                <a:latin typeface="Century Gothic"/>
                <a:cs typeface="Century Gothic"/>
              </a:rPr>
              <a:t>trained</a:t>
            </a:r>
            <a:endParaRPr sz="1100" dirty="0">
              <a:latin typeface="Century Gothic"/>
              <a:cs typeface="Century Gothic"/>
            </a:endParaRPr>
          </a:p>
          <a:p>
            <a:pPr marL="1454785" lvl="1" indent="-228600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1454785" algn="l"/>
              </a:tabLst>
            </a:pP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parameters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involved</a:t>
            </a:r>
            <a:endParaRPr sz="1100" dirty="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</a:pPr>
            <a:endParaRPr sz="1400" dirty="0">
              <a:latin typeface="Century Gothic"/>
              <a:cs typeface="Century Gothic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0381D16-CEBA-3C5E-420E-A8005DDDEADE}"/>
              </a:ext>
            </a:extLst>
          </p:cNvPr>
          <p:cNvSpPr txBox="1"/>
          <p:nvPr/>
        </p:nvSpPr>
        <p:spPr>
          <a:xfrm>
            <a:off x="911764" y="236469"/>
            <a:ext cx="1027809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Digital Human Use Case Report structure</a:t>
            </a:r>
          </a:p>
        </p:txBody>
      </p:sp>
    </p:spTree>
    <p:extLst>
      <p:ext uri="{BB962C8B-B14F-4D97-AF65-F5344CB8AC3E}">
        <p14:creationId xmlns:p14="http://schemas.microsoft.com/office/powerpoint/2010/main" val="3472846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0381D16-CEBA-3C5E-420E-A8005DDDEADE}"/>
              </a:ext>
            </a:extLst>
          </p:cNvPr>
          <p:cNvSpPr txBox="1"/>
          <p:nvPr/>
        </p:nvSpPr>
        <p:spPr>
          <a:xfrm>
            <a:off x="911764" y="236469"/>
            <a:ext cx="1027809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Digital Human Use Case Report structure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DF99176-3A2F-BC45-8467-AAA402D1386B}"/>
              </a:ext>
            </a:extLst>
          </p:cNvPr>
          <p:cNvSpPr txBox="1"/>
          <p:nvPr/>
        </p:nvSpPr>
        <p:spPr>
          <a:xfrm>
            <a:off x="1178281" y="1290642"/>
            <a:ext cx="6917392" cy="49519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>
              <a:lnSpc>
                <a:spcPct val="100000"/>
              </a:lnSpc>
            </a:pPr>
            <a:r>
              <a:rPr sz="1400" b="1" dirty="0">
                <a:latin typeface="Century Gothic"/>
                <a:cs typeface="Century Gothic"/>
              </a:rPr>
              <a:t>PART</a:t>
            </a:r>
            <a:r>
              <a:rPr sz="1400" b="1" spc="-5" dirty="0">
                <a:latin typeface="Century Gothic"/>
                <a:cs typeface="Century Gothic"/>
              </a:rPr>
              <a:t> </a:t>
            </a:r>
            <a:r>
              <a:rPr sz="1400" b="1" spc="-25" dirty="0">
                <a:latin typeface="Century Gothic"/>
                <a:cs typeface="Century Gothic"/>
              </a:rPr>
              <a:t>III</a:t>
            </a:r>
            <a:endParaRPr sz="14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  <a:spcBef>
                <a:spcPts val="40"/>
              </a:spcBef>
            </a:pPr>
            <a:r>
              <a:rPr sz="1400" b="1" dirty="0">
                <a:latin typeface="Century Gothic"/>
                <a:cs typeface="Century Gothic"/>
              </a:rPr>
              <a:t>Use</a:t>
            </a:r>
            <a:r>
              <a:rPr sz="1400" b="1" spc="-4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Case</a:t>
            </a:r>
            <a:r>
              <a:rPr sz="1400" b="1" spc="-1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Description</a:t>
            </a:r>
            <a:r>
              <a:rPr sz="1400" b="1" spc="-1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&amp;</a:t>
            </a:r>
            <a:r>
              <a:rPr sz="1400" b="1" spc="-20" dirty="0">
                <a:latin typeface="Century Gothic"/>
                <a:cs typeface="Century Gothic"/>
              </a:rPr>
              <a:t> </a:t>
            </a:r>
            <a:r>
              <a:rPr sz="1400" b="1" spc="-10" dirty="0">
                <a:latin typeface="Century Gothic"/>
                <a:cs typeface="Century Gothic"/>
              </a:rPr>
              <a:t>Application</a:t>
            </a:r>
            <a:endParaRPr sz="14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Give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short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overview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most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popular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Digital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Human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use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cases</a:t>
            </a:r>
            <a:endParaRPr sz="1100" dirty="0">
              <a:latin typeface="Century Gothic"/>
              <a:cs typeface="Century Gothic"/>
            </a:endParaRPr>
          </a:p>
          <a:p>
            <a:pPr marL="9271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entury Gothic"/>
                <a:cs typeface="Century Gothic"/>
              </a:rPr>
              <a:t>+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short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description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(in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own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words)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Find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examples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spc="-25" dirty="0">
                <a:latin typeface="Century Gothic"/>
                <a:cs typeface="Century Gothic"/>
              </a:rPr>
              <a:t>of</a:t>
            </a:r>
            <a:endParaRPr sz="1100" dirty="0">
              <a:latin typeface="Century Gothic"/>
              <a:cs typeface="Century Gothic"/>
            </a:endParaRPr>
          </a:p>
          <a:p>
            <a:pPr marL="1452880" lvl="1" indent="-2286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1452880" algn="l"/>
              </a:tabLst>
            </a:pPr>
            <a:r>
              <a:rPr sz="1100" spc="-10" dirty="0">
                <a:latin typeface="Century Gothic"/>
                <a:cs typeface="Century Gothic"/>
              </a:rPr>
              <a:t>Assistance</a:t>
            </a:r>
            <a:endParaRPr sz="1100" dirty="0">
              <a:latin typeface="Century Gothic"/>
              <a:cs typeface="Century Gothic"/>
            </a:endParaRPr>
          </a:p>
          <a:p>
            <a:pPr marL="1452880" lvl="1" indent="-228600">
              <a:lnSpc>
                <a:spcPct val="100000"/>
              </a:lnSpc>
              <a:spcBef>
                <a:spcPts val="40"/>
              </a:spcBef>
              <a:buFont typeface="Courier New"/>
              <a:buChar char="o"/>
              <a:tabLst>
                <a:tab pos="1452880" algn="l"/>
              </a:tabLst>
            </a:pPr>
            <a:r>
              <a:rPr sz="1100" spc="-10" dirty="0">
                <a:latin typeface="Century Gothic"/>
                <a:cs typeface="Century Gothic"/>
              </a:rPr>
              <a:t>Companionship</a:t>
            </a:r>
            <a:endParaRPr sz="1100" dirty="0">
              <a:latin typeface="Century Gothic"/>
              <a:cs typeface="Century Gothic"/>
            </a:endParaRPr>
          </a:p>
          <a:p>
            <a:pPr marL="1453515" lvl="1" indent="-2286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1453515" algn="l"/>
              </a:tabLst>
            </a:pPr>
            <a:r>
              <a:rPr sz="1100" dirty="0">
                <a:latin typeface="Century Gothic"/>
                <a:cs typeface="Century Gothic"/>
              </a:rPr>
              <a:t>Conversational</a:t>
            </a:r>
            <a:r>
              <a:rPr sz="1100" spc="-5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Exchange</a:t>
            </a:r>
            <a:endParaRPr sz="1100" dirty="0">
              <a:latin typeface="Century Gothic"/>
              <a:cs typeface="Century Gothic"/>
            </a:endParaRPr>
          </a:p>
          <a:p>
            <a:pPr marL="1453515" lvl="1" indent="-228600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1453515" algn="l"/>
              </a:tabLst>
            </a:pPr>
            <a:r>
              <a:rPr sz="1100" spc="-10" dirty="0">
                <a:latin typeface="Century Gothic"/>
                <a:cs typeface="Century Gothic"/>
              </a:rPr>
              <a:t>Theory-of-</a:t>
            </a:r>
            <a:r>
              <a:rPr sz="1100" spc="-20" dirty="0">
                <a:latin typeface="Century Gothic"/>
                <a:cs typeface="Century Gothic"/>
              </a:rPr>
              <a:t>Mind</a:t>
            </a:r>
            <a:endParaRPr sz="1100" dirty="0">
              <a:latin typeface="Century Gothic"/>
              <a:cs typeface="Century Gothic"/>
            </a:endParaRPr>
          </a:p>
          <a:p>
            <a:pPr marL="1453515" lvl="1" indent="-228600">
              <a:lnSpc>
                <a:spcPct val="100000"/>
              </a:lnSpc>
              <a:spcBef>
                <a:spcPts val="25"/>
              </a:spcBef>
              <a:buFont typeface="Courier New"/>
              <a:buChar char="o"/>
              <a:tabLst>
                <a:tab pos="1453515" algn="l"/>
              </a:tabLst>
            </a:pPr>
            <a:r>
              <a:rPr sz="1100" dirty="0">
                <a:latin typeface="Century Gothic"/>
                <a:cs typeface="Century Gothic"/>
              </a:rPr>
              <a:t>Social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Influencing</a:t>
            </a:r>
            <a:endParaRPr sz="1100" dirty="0">
              <a:latin typeface="Century Gothic"/>
              <a:cs typeface="Century Gothic"/>
            </a:endParaRPr>
          </a:p>
          <a:p>
            <a:pPr marL="1224915">
              <a:lnSpc>
                <a:spcPct val="100000"/>
              </a:lnSpc>
              <a:spcBef>
                <a:spcPts val="25"/>
              </a:spcBef>
            </a:pPr>
            <a:r>
              <a:rPr sz="1100" dirty="0">
                <a:latin typeface="Courier New"/>
                <a:cs typeface="Courier New"/>
              </a:rPr>
              <a:t>o</a:t>
            </a:r>
          </a:p>
          <a:p>
            <a:pPr marL="927735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735" algn="l"/>
              </a:tabLst>
            </a:pPr>
            <a:r>
              <a:rPr sz="1100" dirty="0">
                <a:latin typeface="Century Gothic"/>
                <a:cs typeface="Century Gothic"/>
              </a:rPr>
              <a:t>Describe,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demonstrate,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and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analyse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each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use-</a:t>
            </a:r>
            <a:r>
              <a:rPr sz="1100" dirty="0">
                <a:latin typeface="Century Gothic"/>
                <a:cs typeface="Century Gothic"/>
              </a:rPr>
              <a:t>cases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terms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25" dirty="0">
                <a:latin typeface="Century Gothic"/>
                <a:cs typeface="Century Gothic"/>
              </a:rPr>
              <a:t>of: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9235">
              <a:lnSpc>
                <a:spcPct val="100000"/>
              </a:lnSpc>
              <a:spcBef>
                <a:spcPts val="25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Prompt</a:t>
            </a:r>
            <a:r>
              <a:rPr sz="1100" spc="-4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engineering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techniques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9235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spc="-10" dirty="0">
                <a:latin typeface="Century Gothic"/>
                <a:cs typeface="Century Gothic"/>
              </a:rPr>
              <a:t>Human-</a:t>
            </a:r>
            <a:r>
              <a:rPr sz="1100" dirty="0">
                <a:latin typeface="Century Gothic"/>
                <a:cs typeface="Century Gothic"/>
              </a:rPr>
              <a:t>Computer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Interaction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(HCI)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principles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9235">
              <a:lnSpc>
                <a:spcPct val="100000"/>
              </a:lnSpc>
              <a:spcBef>
                <a:spcPts val="25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Performance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level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/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Accuracy</a:t>
            </a:r>
            <a:endParaRPr sz="1100" dirty="0">
              <a:latin typeface="Century Gothic"/>
              <a:cs typeface="Century Gothic"/>
            </a:endParaRPr>
          </a:p>
          <a:p>
            <a:pPr marL="1454150" lvl="1" indent="-228600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1454150" algn="l"/>
              </a:tabLst>
            </a:pPr>
            <a:r>
              <a:rPr sz="1100" dirty="0">
                <a:latin typeface="Century Gothic"/>
                <a:cs typeface="Century Gothic"/>
              </a:rPr>
              <a:t>Parameter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setting</a:t>
            </a:r>
            <a:endParaRPr sz="1100" dirty="0">
              <a:latin typeface="Century Gothic"/>
              <a:cs typeface="Century Gothic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Courier New"/>
              <a:buChar char="o"/>
            </a:pPr>
            <a:endParaRPr sz="14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</a:pPr>
            <a:r>
              <a:rPr sz="1400" b="1" dirty="0">
                <a:latin typeface="Century Gothic"/>
                <a:cs typeface="Century Gothic"/>
              </a:rPr>
              <a:t>PART</a:t>
            </a:r>
            <a:r>
              <a:rPr sz="1400" b="1" spc="-5" dirty="0">
                <a:latin typeface="Century Gothic"/>
                <a:cs typeface="Century Gothic"/>
              </a:rPr>
              <a:t> </a:t>
            </a:r>
            <a:r>
              <a:rPr sz="1400" b="1" spc="-25" dirty="0">
                <a:latin typeface="Century Gothic"/>
                <a:cs typeface="Century Gothic"/>
              </a:rPr>
              <a:t>IVI</a:t>
            </a:r>
            <a:endParaRPr sz="1400" dirty="0">
              <a:latin typeface="Century Gothic"/>
              <a:cs typeface="Century Gothic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sz="1400" b="1" dirty="0">
                <a:latin typeface="Century Gothic"/>
                <a:cs typeface="Century Gothic"/>
              </a:rPr>
              <a:t>Critical</a:t>
            </a:r>
            <a:r>
              <a:rPr sz="1400" b="1" spc="-2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Reflection</a:t>
            </a:r>
            <a:r>
              <a:rPr sz="1400" b="1" spc="-30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&amp;</a:t>
            </a:r>
            <a:r>
              <a:rPr sz="1400" b="1" spc="-25" dirty="0">
                <a:latin typeface="Century Gothic"/>
                <a:cs typeface="Century Gothic"/>
              </a:rPr>
              <a:t> </a:t>
            </a:r>
            <a:r>
              <a:rPr sz="1400" b="1" dirty="0">
                <a:latin typeface="Century Gothic"/>
                <a:cs typeface="Century Gothic"/>
              </a:rPr>
              <a:t>Ethical</a:t>
            </a:r>
            <a:r>
              <a:rPr sz="1400" b="1" spc="-20" dirty="0">
                <a:latin typeface="Century Gothic"/>
                <a:cs typeface="Century Gothic"/>
              </a:rPr>
              <a:t> </a:t>
            </a:r>
            <a:r>
              <a:rPr sz="1400" b="1" spc="-10" dirty="0">
                <a:latin typeface="Century Gothic"/>
                <a:cs typeface="Century Gothic"/>
              </a:rPr>
              <a:t>Considerations</a:t>
            </a:r>
            <a:endParaRPr sz="14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Assess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popularity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/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“ground-</a:t>
            </a:r>
            <a:r>
              <a:rPr sz="1100" dirty="0">
                <a:latin typeface="Century Gothic"/>
                <a:cs typeface="Century Gothic"/>
              </a:rPr>
              <a:t>breaking”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aspects</a:t>
            </a:r>
            <a:endParaRPr sz="11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Evaluate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whether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AI</a:t>
            </a:r>
            <a:r>
              <a:rPr sz="1100" spc="-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data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product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solves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problem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at</a:t>
            </a:r>
            <a:r>
              <a:rPr sz="1100" spc="-20" dirty="0">
                <a:latin typeface="Century Gothic"/>
                <a:cs typeface="Century Gothic"/>
              </a:rPr>
              <a:t> hand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Review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potential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issues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&amp;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existing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documentation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relation</a:t>
            </a:r>
            <a:r>
              <a:rPr sz="1100" spc="-3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to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European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AI-</a:t>
            </a:r>
            <a:r>
              <a:rPr sz="1100" spc="-25" dirty="0">
                <a:latin typeface="Century Gothic"/>
                <a:cs typeface="Century Gothic"/>
              </a:rPr>
              <a:t>act</a:t>
            </a:r>
            <a:endParaRPr sz="11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Symbol"/>
              <a:buChar char=""/>
            </a:pPr>
            <a:endParaRPr lang="en-US" sz="14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 dirty="0">
              <a:latin typeface="Century Gothic"/>
              <a:cs typeface="Century Gothic"/>
            </a:endParaRPr>
          </a:p>
          <a:p>
            <a:pPr marL="469265">
              <a:lnSpc>
                <a:spcPct val="100000"/>
              </a:lnSpc>
            </a:pPr>
            <a:r>
              <a:rPr sz="1400" b="1" dirty="0">
                <a:latin typeface="Century Gothic"/>
                <a:cs typeface="Century Gothic"/>
              </a:rPr>
              <a:t>Studied</a:t>
            </a:r>
            <a:r>
              <a:rPr sz="1400" b="1" spc="-35" dirty="0">
                <a:latin typeface="Century Gothic"/>
                <a:cs typeface="Century Gothic"/>
              </a:rPr>
              <a:t> </a:t>
            </a:r>
            <a:r>
              <a:rPr sz="1400" b="1" spc="-10" dirty="0">
                <a:latin typeface="Century Gothic"/>
                <a:cs typeface="Century Gothic"/>
              </a:rPr>
              <a:t>Literature</a:t>
            </a:r>
            <a:endParaRPr sz="1400" dirty="0">
              <a:latin typeface="Century Gothic"/>
              <a:cs typeface="Century Gothic"/>
            </a:endParaRPr>
          </a:p>
          <a:p>
            <a:pPr marL="927100" indent="-229235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Select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3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review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articles,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describe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in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2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own</a:t>
            </a:r>
            <a:r>
              <a:rPr sz="1100" spc="-4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words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their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relevance</a:t>
            </a:r>
            <a:endParaRPr sz="1100" dirty="0">
              <a:latin typeface="Century Gothic"/>
              <a:cs typeface="Century Gothic"/>
            </a:endParaRPr>
          </a:p>
          <a:p>
            <a:pPr marL="927100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927100" algn="l"/>
              </a:tabLst>
            </a:pPr>
            <a:r>
              <a:rPr sz="1100" dirty="0">
                <a:latin typeface="Century Gothic"/>
                <a:cs typeface="Century Gothic"/>
              </a:rPr>
              <a:t>Provide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an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APA-</a:t>
            </a:r>
            <a:r>
              <a:rPr sz="1100" dirty="0">
                <a:latin typeface="Century Gothic"/>
                <a:cs typeface="Century Gothic"/>
              </a:rPr>
              <a:t>style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overview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of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the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sources</a:t>
            </a:r>
            <a:r>
              <a:rPr sz="1100" spc="-3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used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to</a:t>
            </a:r>
            <a:r>
              <a:rPr sz="1100" spc="-2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write</a:t>
            </a:r>
            <a:r>
              <a:rPr sz="1100" spc="-10" dirty="0">
                <a:latin typeface="Century Gothic"/>
                <a:cs typeface="Century Gothic"/>
              </a:rPr>
              <a:t> </a:t>
            </a:r>
            <a:r>
              <a:rPr sz="1100" dirty="0">
                <a:latin typeface="Century Gothic"/>
                <a:cs typeface="Century Gothic"/>
              </a:rPr>
              <a:t>your</a:t>
            </a:r>
            <a:r>
              <a:rPr sz="1100" spc="-15" dirty="0">
                <a:latin typeface="Century Gothic"/>
                <a:cs typeface="Century Gothic"/>
              </a:rPr>
              <a:t> </a:t>
            </a:r>
            <a:r>
              <a:rPr sz="1100" spc="-10" dirty="0">
                <a:latin typeface="Century Gothic"/>
                <a:cs typeface="Century Gothic"/>
              </a:rPr>
              <a:t>AI-report</a:t>
            </a:r>
            <a:endParaRPr sz="11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6277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752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pic>
        <p:nvPicPr>
          <p:cNvPr id="7" name="LIPSYNC_DEMO">
            <a:hlinkClick r:id="" action="ppaction://media"/>
            <a:extLst>
              <a:ext uri="{FF2B5EF4-FFF2-40B4-BE49-F238E27FC236}">
                <a16:creationId xmlns:a16="http://schemas.microsoft.com/office/drawing/2014/main" id="{8E1C1DBA-A8E0-DD06-7FB8-B6B26BF80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4078" y="777921"/>
            <a:ext cx="8267604" cy="5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7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A0381D16-CEBA-3C5E-420E-A8005DDDEADE}"/>
              </a:ext>
            </a:extLst>
          </p:cNvPr>
          <p:cNvSpPr txBox="1"/>
          <p:nvPr/>
        </p:nvSpPr>
        <p:spPr>
          <a:xfrm>
            <a:off x="911763" y="236469"/>
            <a:ext cx="1074914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When Should You Deploy Digital Humans?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97FFFFC-BCE3-3FB1-66E6-E672601147F9}"/>
              </a:ext>
            </a:extLst>
          </p:cNvPr>
          <p:cNvSpPr txBox="1"/>
          <p:nvPr/>
        </p:nvSpPr>
        <p:spPr>
          <a:xfrm>
            <a:off x="4558667" y="5883911"/>
            <a:ext cx="6196330" cy="563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105"/>
              </a:spcBef>
            </a:pPr>
            <a:r>
              <a:rPr sz="1000" dirty="0">
                <a:latin typeface="Century Gothic"/>
                <a:cs typeface="Century Gothic"/>
              </a:rPr>
              <a:t>Bron: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Harvard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Business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Review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(April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2023):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AI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with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Human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Face.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The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case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spc="-10" dirty="0">
                <a:latin typeface="Century Gothic"/>
                <a:cs typeface="Century Gothic"/>
              </a:rPr>
              <a:t>for</a:t>
            </a:r>
            <a:r>
              <a:rPr sz="1000" i="1" spc="-10" dirty="0">
                <a:latin typeface="Century Gothic"/>
                <a:cs typeface="Century Gothic"/>
              </a:rPr>
              <a:t>—</a:t>
            </a:r>
            <a:r>
              <a:rPr sz="1000" i="1" dirty="0">
                <a:latin typeface="Century Gothic"/>
                <a:cs typeface="Century Gothic"/>
              </a:rPr>
              <a:t>and</a:t>
            </a:r>
            <a:r>
              <a:rPr sz="1000" i="1" spc="-30" dirty="0">
                <a:latin typeface="Century Gothic"/>
                <a:cs typeface="Century Gothic"/>
              </a:rPr>
              <a:t> </a:t>
            </a:r>
            <a:r>
              <a:rPr sz="1000" i="1" spc="-10" dirty="0">
                <a:latin typeface="Century Gothic"/>
                <a:cs typeface="Century Gothic"/>
              </a:rPr>
              <a:t>against—</a:t>
            </a:r>
            <a:r>
              <a:rPr sz="1000" spc="-10" dirty="0">
                <a:latin typeface="Century Gothic"/>
                <a:cs typeface="Century Gothic"/>
              </a:rPr>
              <a:t>digital </a:t>
            </a:r>
            <a:r>
              <a:rPr sz="1000" dirty="0">
                <a:latin typeface="Century Gothic"/>
                <a:cs typeface="Century Gothic"/>
              </a:rPr>
              <a:t>employees</a:t>
            </a:r>
            <a:r>
              <a:rPr sz="1000" spc="-3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by</a:t>
            </a:r>
            <a:r>
              <a:rPr sz="1000" spc="-2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Mike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Seymour,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Dan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Lovallo,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Kai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Riemer,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Alan</a:t>
            </a:r>
            <a:r>
              <a:rPr sz="1000" spc="-25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R.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Dennis,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and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Lingyao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dirty="0">
                <a:latin typeface="Century Gothic"/>
                <a:cs typeface="Century Gothic"/>
              </a:rPr>
              <a:t>(Ivy)</a:t>
            </a:r>
            <a:r>
              <a:rPr sz="1000" spc="-30" dirty="0">
                <a:latin typeface="Century Gothic"/>
                <a:cs typeface="Century Gothic"/>
              </a:rPr>
              <a:t> </a:t>
            </a:r>
            <a:r>
              <a:rPr sz="1000" spc="-20" dirty="0">
                <a:latin typeface="Century Gothic"/>
                <a:cs typeface="Century Gothic"/>
              </a:rPr>
              <a:t>Yuan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https://hbr.org/2023/03/ai-with-</a:t>
            </a: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a-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human-</a:t>
            </a:r>
            <a:r>
              <a:rPr sz="10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 Gothic"/>
                <a:cs typeface="Century Gothic"/>
                <a:hlinkClick r:id="rId3"/>
              </a:rPr>
              <a:t>face</a:t>
            </a:r>
            <a:endParaRPr sz="1000" dirty="0">
              <a:latin typeface="Century Gothic"/>
              <a:cs typeface="Century Gothic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70B2295-3F86-FEB9-DC7C-CF45853698A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4511" y="1260765"/>
            <a:ext cx="2783942" cy="5139252"/>
          </a:xfrm>
          <a:prstGeom prst="rect">
            <a:avLst/>
          </a:prstGeom>
        </p:spPr>
      </p:pic>
      <p:pic>
        <p:nvPicPr>
          <p:cNvPr id="8" name="object 6">
            <a:extLst>
              <a:ext uri="{FF2B5EF4-FFF2-40B4-BE49-F238E27FC236}">
                <a16:creationId xmlns:a16="http://schemas.microsoft.com/office/drawing/2014/main" id="{FF4B883F-B717-EEBC-FB1B-288701AF904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16225" y="1456551"/>
            <a:ext cx="3573777" cy="41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44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76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15B9CF4-8011-27AD-63DA-33356352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672" y="5823818"/>
            <a:ext cx="939781" cy="9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7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5564AF-1A0E-A044-881F-F3590D498495}"/>
              </a:ext>
            </a:extLst>
          </p:cNvPr>
          <p:cNvSpPr/>
          <p:nvPr/>
        </p:nvSpPr>
        <p:spPr>
          <a:xfrm>
            <a:off x="0" y="-5388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34" y="2888101"/>
            <a:ext cx="2392199" cy="2446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08" y="3476501"/>
            <a:ext cx="2679699" cy="1269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672214" y="3976410"/>
            <a:ext cx="363220" cy="387773"/>
          </a:xfrm>
          <a:custGeom>
            <a:avLst/>
            <a:gdLst/>
            <a:ahLst/>
            <a:cxnLst/>
            <a:rect l="l" t="t" r="r" b="b"/>
            <a:pathLst>
              <a:path w="272414" h="290830">
                <a:moveTo>
                  <a:pt x="271907" y="118110"/>
                </a:moveTo>
                <a:lnTo>
                  <a:pt x="162674" y="118110"/>
                </a:lnTo>
                <a:lnTo>
                  <a:pt x="162674" y="0"/>
                </a:lnTo>
                <a:lnTo>
                  <a:pt x="109689" y="0"/>
                </a:lnTo>
                <a:lnTo>
                  <a:pt x="109689" y="118110"/>
                </a:lnTo>
                <a:lnTo>
                  <a:pt x="0" y="118110"/>
                </a:lnTo>
                <a:lnTo>
                  <a:pt x="0" y="166370"/>
                </a:lnTo>
                <a:lnTo>
                  <a:pt x="109689" y="166370"/>
                </a:lnTo>
                <a:lnTo>
                  <a:pt x="109689" y="290830"/>
                </a:lnTo>
                <a:lnTo>
                  <a:pt x="162674" y="290830"/>
                </a:lnTo>
                <a:lnTo>
                  <a:pt x="162674" y="166370"/>
                </a:lnTo>
                <a:lnTo>
                  <a:pt x="271907" y="166370"/>
                </a:lnTo>
                <a:lnTo>
                  <a:pt x="271907" y="118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93043" y="3946567"/>
            <a:ext cx="363220" cy="65193"/>
          </a:xfrm>
          <a:custGeom>
            <a:avLst/>
            <a:gdLst/>
            <a:ahLst/>
            <a:cxnLst/>
            <a:rect l="l" t="t" r="r" b="b"/>
            <a:pathLst>
              <a:path w="272414" h="48894">
                <a:moveTo>
                  <a:pt x="271908" y="48815"/>
                </a:moveTo>
                <a:lnTo>
                  <a:pt x="0" y="48815"/>
                </a:lnTo>
                <a:lnTo>
                  <a:pt x="0" y="0"/>
                </a:lnTo>
                <a:lnTo>
                  <a:pt x="271908" y="0"/>
                </a:lnTo>
                <a:lnTo>
                  <a:pt x="271908" y="48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93043" y="4100157"/>
            <a:ext cx="363220" cy="63500"/>
          </a:xfrm>
          <a:custGeom>
            <a:avLst/>
            <a:gdLst/>
            <a:ahLst/>
            <a:cxnLst/>
            <a:rect l="l" t="t" r="r" b="b"/>
            <a:pathLst>
              <a:path w="272414" h="47625">
                <a:moveTo>
                  <a:pt x="271908" y="47625"/>
                </a:moveTo>
                <a:lnTo>
                  <a:pt x="0" y="47625"/>
                </a:lnTo>
                <a:lnTo>
                  <a:pt x="0" y="0"/>
                </a:lnTo>
                <a:lnTo>
                  <a:pt x="271908" y="0"/>
                </a:lnTo>
                <a:lnTo>
                  <a:pt x="271908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18332" y="3339299"/>
            <a:ext cx="2049765" cy="20497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43CAAD-32FB-1B45-8456-F1B89629299F}"/>
              </a:ext>
            </a:extLst>
          </p:cNvPr>
          <p:cNvSpPr txBox="1"/>
          <p:nvPr/>
        </p:nvSpPr>
        <p:spPr>
          <a:xfrm>
            <a:off x="407259" y="1931710"/>
            <a:ext cx="323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w Cen Classified MT Std" panose="020B0502020104020603" pitchFamily="34" charset="0"/>
              </a:rPr>
              <a:t>DATA SCIENCE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C9B2B-A724-BE45-8754-304BE077C86E}"/>
              </a:ext>
            </a:extLst>
          </p:cNvPr>
          <p:cNvSpPr txBox="1"/>
          <p:nvPr/>
        </p:nvSpPr>
        <p:spPr>
          <a:xfrm>
            <a:off x="5268206" y="1716266"/>
            <a:ext cx="23355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w Cen Classified MT Std" panose="020B0502020104020603" pitchFamily="34" charset="0"/>
              </a:rPr>
              <a:t>HUMAN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36C3A-3685-A849-A3D0-F22D67C4984A}"/>
              </a:ext>
            </a:extLst>
          </p:cNvPr>
          <p:cNvSpPr txBox="1"/>
          <p:nvPr/>
        </p:nvSpPr>
        <p:spPr>
          <a:xfrm>
            <a:off x="8474652" y="1931710"/>
            <a:ext cx="3232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Tw Cen Classified MT Std" panose="020B0502020104020603" pitchFamily="34" charset="0"/>
              </a:rPr>
              <a:t>DATA PRODUCT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E617AB-F70F-4645-8DAD-CC284F379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98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383314" y="425907"/>
            <a:ext cx="758106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HUMAN FACTORS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De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mens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als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maatstaf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 der 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dingen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 </a:t>
            </a:r>
          </a:p>
        </p:txBody>
      </p:sp>
      <p:sp>
        <p:nvSpPr>
          <p:cNvPr id="8" name="Shape 51">
            <a:extLst>
              <a:ext uri="{FF2B5EF4-FFF2-40B4-BE49-F238E27FC236}">
                <a16:creationId xmlns:a16="http://schemas.microsoft.com/office/drawing/2014/main" id="{D8253F39-8712-DE4E-AA05-C03782DDC74D}"/>
              </a:ext>
            </a:extLst>
          </p:cNvPr>
          <p:cNvSpPr txBox="1">
            <a:spLocks/>
          </p:cNvSpPr>
          <p:nvPr/>
        </p:nvSpPr>
        <p:spPr>
          <a:xfrm>
            <a:off x="2032951" y="2735766"/>
            <a:ext cx="2037706" cy="2307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Gewaarwording &amp; Perceptie</a:t>
            </a:r>
            <a: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  <a:b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0" cap="none" spc="0" normalizeH="0" baseline="0" noProof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en" sz="1600" b="0" i="0" u="none" strike="noStrike" kern="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9" name="Shape 51">
            <a:extLst>
              <a:ext uri="{FF2B5EF4-FFF2-40B4-BE49-F238E27FC236}">
                <a16:creationId xmlns:a16="http://schemas.microsoft.com/office/drawing/2014/main" id="{BAF97FB4-5BA4-5B4D-B397-51DE80A35C96}"/>
              </a:ext>
            </a:extLst>
          </p:cNvPr>
          <p:cNvSpPr txBox="1">
            <a:spLocks/>
          </p:cNvSpPr>
          <p:nvPr/>
        </p:nvSpPr>
        <p:spPr>
          <a:xfrm>
            <a:off x="4480686" y="1903812"/>
            <a:ext cx="6012657" cy="62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Neuro-ethologisch perspectief: wat maakt ons humaan?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</p:txBody>
      </p:sp>
      <p:sp>
        <p:nvSpPr>
          <p:cNvPr id="10" name="Shape 51">
            <a:extLst>
              <a:ext uri="{FF2B5EF4-FFF2-40B4-BE49-F238E27FC236}">
                <a16:creationId xmlns:a16="http://schemas.microsoft.com/office/drawing/2014/main" id="{5F14FB91-F6ED-314C-BFB1-05B061BC340B}"/>
              </a:ext>
            </a:extLst>
          </p:cNvPr>
          <p:cNvSpPr txBox="1">
            <a:spLocks/>
          </p:cNvSpPr>
          <p:nvPr/>
        </p:nvSpPr>
        <p:spPr>
          <a:xfrm>
            <a:off x="2050579" y="1903811"/>
            <a:ext cx="2447735" cy="62389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NEUROETHOLOGIE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n" sz="8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11" name="Shape 51">
            <a:extLst>
              <a:ext uri="{FF2B5EF4-FFF2-40B4-BE49-F238E27FC236}">
                <a16:creationId xmlns:a16="http://schemas.microsoft.com/office/drawing/2014/main" id="{D2E9521B-5BB9-8E47-9F5D-FDCBA0A737EC}"/>
              </a:ext>
            </a:extLst>
          </p:cNvPr>
          <p:cNvSpPr txBox="1">
            <a:spLocks/>
          </p:cNvSpPr>
          <p:nvPr/>
        </p:nvSpPr>
        <p:spPr>
          <a:xfrm>
            <a:off x="2040886" y="5163119"/>
            <a:ext cx="2037706" cy="70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Biologie /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neuro-wetenschappen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12" name="Shape 51">
            <a:extLst>
              <a:ext uri="{FF2B5EF4-FFF2-40B4-BE49-F238E27FC236}">
                <a16:creationId xmlns:a16="http://schemas.microsoft.com/office/drawing/2014/main" id="{0BC18AAE-B282-4D44-9C5F-BD526707C454}"/>
              </a:ext>
            </a:extLst>
          </p:cNvPr>
          <p:cNvSpPr txBox="1">
            <a:spLocks/>
          </p:cNvSpPr>
          <p:nvPr/>
        </p:nvSpPr>
        <p:spPr>
          <a:xfrm>
            <a:off x="4173846" y="2735766"/>
            <a:ext cx="2037706" cy="2307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Cognitie &amp; Semiotiek</a:t>
            </a: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13" name="Shape 51">
            <a:extLst>
              <a:ext uri="{FF2B5EF4-FFF2-40B4-BE49-F238E27FC236}">
                <a16:creationId xmlns:a16="http://schemas.microsoft.com/office/drawing/2014/main" id="{FAECA518-428E-2F47-AA5D-4522EA8103FC}"/>
              </a:ext>
            </a:extLst>
          </p:cNvPr>
          <p:cNvSpPr txBox="1">
            <a:spLocks/>
          </p:cNvSpPr>
          <p:nvPr/>
        </p:nvSpPr>
        <p:spPr>
          <a:xfrm>
            <a:off x="6314741" y="2735766"/>
            <a:ext cx="2037706" cy="2307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Gedrag &amp; Communicatie </a:t>
            </a: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14" name="Shape 51">
            <a:extLst>
              <a:ext uri="{FF2B5EF4-FFF2-40B4-BE49-F238E27FC236}">
                <a16:creationId xmlns:a16="http://schemas.microsoft.com/office/drawing/2014/main" id="{DA163007-BDC0-0C42-BD39-0D10593C12C2}"/>
              </a:ext>
            </a:extLst>
          </p:cNvPr>
          <p:cNvSpPr txBox="1">
            <a:spLocks/>
          </p:cNvSpPr>
          <p:nvPr/>
        </p:nvSpPr>
        <p:spPr>
          <a:xfrm>
            <a:off x="8455637" y="2735766"/>
            <a:ext cx="2037706" cy="2307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Theory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 of Mind (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ToM</a:t>
            </a: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) </a:t>
            </a: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Arial"/>
              <a:rtl val="0"/>
            </a:endParaRPr>
          </a:p>
        </p:txBody>
      </p:sp>
      <p:sp>
        <p:nvSpPr>
          <p:cNvPr id="15" name="Shape 51">
            <a:extLst>
              <a:ext uri="{FF2B5EF4-FFF2-40B4-BE49-F238E27FC236}">
                <a16:creationId xmlns:a16="http://schemas.microsoft.com/office/drawing/2014/main" id="{2F531C18-9FD2-CB41-83AD-2A8D035D7307}"/>
              </a:ext>
            </a:extLst>
          </p:cNvPr>
          <p:cNvSpPr txBox="1">
            <a:spLocks/>
          </p:cNvSpPr>
          <p:nvPr/>
        </p:nvSpPr>
        <p:spPr>
          <a:xfrm>
            <a:off x="4179136" y="5163118"/>
            <a:ext cx="2037706" cy="70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Biologie / </a:t>
            </a:r>
            <a:r>
              <a:rPr kumimoji="0" lang="nl-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Neuro-wetenschappen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57A7B5">
                  <a:lumMod val="75000"/>
                </a:srgbClr>
              </a:solidFill>
              <a:effectLst/>
              <a:uLnTx/>
              <a:uFillTx/>
              <a:latin typeface="Century Gothic" panose="020B0502020202020204" pitchFamily="34" charset="0"/>
              <a:cs typeface="Arial"/>
              <a:sym typeface="Wingdings" panose="05000000000000000000" pitchFamily="2" charset="2"/>
              <a:rtl val="0"/>
            </a:endParaRPr>
          </a:p>
        </p:txBody>
      </p:sp>
      <p:sp>
        <p:nvSpPr>
          <p:cNvPr id="16" name="Shape 51">
            <a:extLst>
              <a:ext uri="{FF2B5EF4-FFF2-40B4-BE49-F238E27FC236}">
                <a16:creationId xmlns:a16="http://schemas.microsoft.com/office/drawing/2014/main" id="{339A245C-C620-704C-9D58-28877003476D}"/>
              </a:ext>
            </a:extLst>
          </p:cNvPr>
          <p:cNvSpPr txBox="1">
            <a:spLocks/>
          </p:cNvSpPr>
          <p:nvPr/>
        </p:nvSpPr>
        <p:spPr>
          <a:xfrm>
            <a:off x="6317386" y="5163117"/>
            <a:ext cx="2037706" cy="70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Biologie / Psychologie</a:t>
            </a:r>
          </a:p>
        </p:txBody>
      </p:sp>
      <p:sp>
        <p:nvSpPr>
          <p:cNvPr id="17" name="Shape 51">
            <a:extLst>
              <a:ext uri="{FF2B5EF4-FFF2-40B4-BE49-F238E27FC236}">
                <a16:creationId xmlns:a16="http://schemas.microsoft.com/office/drawing/2014/main" id="{0169C317-C7D4-2A45-B439-28549DABD300}"/>
              </a:ext>
            </a:extLst>
          </p:cNvPr>
          <p:cNvSpPr txBox="1">
            <a:spLocks/>
          </p:cNvSpPr>
          <p:nvPr/>
        </p:nvSpPr>
        <p:spPr>
          <a:xfrm>
            <a:off x="8455637" y="5163116"/>
            <a:ext cx="2037706" cy="707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b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</a:b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Wingdings" panose="05000000000000000000" pitchFamily="2" charset="2"/>
                <a:rtl val="0"/>
              </a:rPr>
              <a:t>Psychologie 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 dirty="0">
                <a:ln>
                  <a:noFill/>
                </a:ln>
                <a:solidFill>
                  <a:srgbClr val="57A7B5">
                    <a:lumMod val="75000"/>
                  </a:srgbClr>
                </a:solidFill>
                <a:effectLst/>
                <a:uLnTx/>
                <a:uFillTx/>
                <a:latin typeface="Century Gothic" panose="020B0502020202020204" pitchFamily="34" charset="0"/>
                <a:cs typeface="Arial"/>
                <a:sym typeface="Arial"/>
                <a:rtl val="0"/>
              </a:rPr>
              <a:t>Sociologie</a:t>
            </a:r>
          </a:p>
        </p:txBody>
      </p:sp>
      <p:pic>
        <p:nvPicPr>
          <p:cNvPr id="18" name="Picture 17" descr="SENSORS5.png">
            <a:extLst>
              <a:ext uri="{FF2B5EF4-FFF2-40B4-BE49-F238E27FC236}">
                <a16:creationId xmlns:a16="http://schemas.microsoft.com/office/drawing/2014/main" id="{CD609132-8F97-8D48-8ACF-86015D6AD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90" y="3839900"/>
            <a:ext cx="1942125" cy="1086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19F998-3A9E-1A4D-B9C4-8D282C8A3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0" y="3839900"/>
            <a:ext cx="1743377" cy="1155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545962-850E-2746-BBB6-5BE8923AA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2" t="14439" r="20640" b="3555"/>
          <a:stretch/>
        </p:blipFill>
        <p:spPr>
          <a:xfrm>
            <a:off x="9322932" y="3555766"/>
            <a:ext cx="989454" cy="14397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505BB2-314C-C946-90CD-EB0FEFAD9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76" y="3839899"/>
            <a:ext cx="1837824" cy="10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5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9940" y="526465"/>
            <a:ext cx="5673091" cy="567463"/>
          </a:xfrm>
          <a:prstGeom prst="rect">
            <a:avLst/>
          </a:prstGeom>
        </p:spPr>
        <p:txBody>
          <a:bodyPr vert="horz" wrap="square" lIns="0" tIns="13335" rIns="0" bIns="0" rtlCol="0" anchor="ctr" anchorCtr="0">
            <a:spAutoFit/>
          </a:bodyPr>
          <a:lstStyle/>
          <a:p>
            <a:pPr marL="12700">
              <a:spcBef>
                <a:spcPts val="105"/>
              </a:spcBef>
            </a:pPr>
            <a:r>
              <a:rPr spc="65" dirty="0">
                <a:solidFill>
                  <a:srgbClr val="000000"/>
                </a:solidFill>
              </a:rPr>
              <a:t>It </a:t>
            </a:r>
            <a:r>
              <a:rPr spc="-225" dirty="0">
                <a:solidFill>
                  <a:srgbClr val="000000"/>
                </a:solidFill>
              </a:rPr>
              <a:t>is </a:t>
            </a:r>
            <a:r>
              <a:rPr spc="-340" dirty="0">
                <a:solidFill>
                  <a:srgbClr val="000000"/>
                </a:solidFill>
              </a:rPr>
              <a:t>a </a:t>
            </a:r>
            <a:r>
              <a:rPr spc="-25" dirty="0">
                <a:solidFill>
                  <a:srgbClr val="000000"/>
                </a:solidFill>
              </a:rPr>
              <a:t>form </a:t>
            </a:r>
            <a:r>
              <a:rPr spc="-5" dirty="0">
                <a:solidFill>
                  <a:srgbClr val="000000"/>
                </a:solidFill>
              </a:rPr>
              <a:t>of</a:t>
            </a:r>
            <a:r>
              <a:rPr spc="-629" dirty="0">
                <a:solidFill>
                  <a:srgbClr val="000000"/>
                </a:solidFill>
              </a:rPr>
              <a:t> </a:t>
            </a:r>
            <a:r>
              <a:rPr spc="-65" dirty="0">
                <a:solidFill>
                  <a:srgbClr val="0095C7"/>
                </a:solidFill>
              </a:rPr>
              <a:t>interaction</a:t>
            </a:r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852191" y="1728983"/>
            <a:ext cx="8726879" cy="2389577"/>
          </a:xfrm>
          <a:prstGeom prst="rect">
            <a:avLst/>
          </a:prstGeom>
        </p:spPr>
        <p:txBody>
          <a:bodyPr vert="horz" wrap="square" lIns="0" tIns="80467" rIns="0" bIns="0" rtlCol="0" anchor="t" anchorCtr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dirty="0"/>
              <a:t>The activity of abstracting is basically a</a:t>
            </a:r>
            <a:r>
              <a:rPr lang="nl-NL" dirty="0"/>
              <a:t> </a:t>
            </a:r>
            <a:r>
              <a:rPr dirty="0"/>
              <a:t> form  of interaction between people in which they  </a:t>
            </a:r>
            <a:r>
              <a:rPr b="1" dirty="0"/>
              <a:t>simplify the complexity </a:t>
            </a:r>
            <a:r>
              <a:rPr dirty="0"/>
              <a:t>of their own ordinary,  everyday interactions […] in an effort to </a:t>
            </a:r>
            <a:r>
              <a:rPr b="1" dirty="0"/>
              <a:t>make  meaning </a:t>
            </a:r>
            <a:r>
              <a:rPr dirty="0"/>
              <a:t>of what they are doing […].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59481" y="4735548"/>
            <a:ext cx="4276319" cy="8034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</a:t>
            </a:r>
            <a:r>
              <a:rPr kumimoji="0" sz="24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Ralph Stacey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Complexity and Organizational Reality</a:t>
            </a:r>
          </a:p>
        </p:txBody>
      </p:sp>
      <p:sp>
        <p:nvSpPr>
          <p:cNvPr id="5" name="object 5"/>
          <p:cNvSpPr/>
          <p:nvPr/>
        </p:nvSpPr>
        <p:spPr>
          <a:xfrm>
            <a:off x="2249374" y="1629048"/>
            <a:ext cx="443484" cy="36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89548" y="4061294"/>
            <a:ext cx="443483" cy="36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81CCA-CF02-AF4C-B9DF-105744B03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0330" y="92507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134" y="1294634"/>
            <a:ext cx="2392199" cy="2446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4008" y="1883034"/>
            <a:ext cx="2679699" cy="12699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672214" y="2382943"/>
            <a:ext cx="363220" cy="387773"/>
          </a:xfrm>
          <a:custGeom>
            <a:avLst/>
            <a:gdLst/>
            <a:ahLst/>
            <a:cxnLst/>
            <a:rect l="l" t="t" r="r" b="b"/>
            <a:pathLst>
              <a:path w="272414" h="290830">
                <a:moveTo>
                  <a:pt x="271907" y="118110"/>
                </a:moveTo>
                <a:lnTo>
                  <a:pt x="162674" y="118110"/>
                </a:lnTo>
                <a:lnTo>
                  <a:pt x="162674" y="0"/>
                </a:lnTo>
                <a:lnTo>
                  <a:pt x="109689" y="0"/>
                </a:lnTo>
                <a:lnTo>
                  <a:pt x="109689" y="118110"/>
                </a:lnTo>
                <a:lnTo>
                  <a:pt x="0" y="118110"/>
                </a:lnTo>
                <a:lnTo>
                  <a:pt x="0" y="166370"/>
                </a:lnTo>
                <a:lnTo>
                  <a:pt x="109689" y="166370"/>
                </a:lnTo>
                <a:lnTo>
                  <a:pt x="109689" y="290830"/>
                </a:lnTo>
                <a:lnTo>
                  <a:pt x="162674" y="290830"/>
                </a:lnTo>
                <a:lnTo>
                  <a:pt x="162674" y="166370"/>
                </a:lnTo>
                <a:lnTo>
                  <a:pt x="271907" y="166370"/>
                </a:lnTo>
                <a:lnTo>
                  <a:pt x="271907" y="118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293043" y="2467017"/>
            <a:ext cx="363220" cy="65193"/>
          </a:xfrm>
          <a:custGeom>
            <a:avLst/>
            <a:gdLst/>
            <a:ahLst/>
            <a:cxnLst/>
            <a:rect l="l" t="t" r="r" b="b"/>
            <a:pathLst>
              <a:path w="272414" h="48894">
                <a:moveTo>
                  <a:pt x="271908" y="48815"/>
                </a:moveTo>
                <a:lnTo>
                  <a:pt x="0" y="48815"/>
                </a:lnTo>
                <a:lnTo>
                  <a:pt x="0" y="0"/>
                </a:lnTo>
                <a:lnTo>
                  <a:pt x="271908" y="0"/>
                </a:lnTo>
                <a:lnTo>
                  <a:pt x="271908" y="488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293043" y="2620607"/>
            <a:ext cx="363220" cy="63500"/>
          </a:xfrm>
          <a:custGeom>
            <a:avLst/>
            <a:gdLst/>
            <a:ahLst/>
            <a:cxnLst/>
            <a:rect l="l" t="t" r="r" b="b"/>
            <a:pathLst>
              <a:path w="272414" h="47625">
                <a:moveTo>
                  <a:pt x="271908" y="47625"/>
                </a:moveTo>
                <a:lnTo>
                  <a:pt x="0" y="47625"/>
                </a:lnTo>
                <a:lnTo>
                  <a:pt x="0" y="0"/>
                </a:lnTo>
                <a:lnTo>
                  <a:pt x="271908" y="0"/>
                </a:lnTo>
                <a:lnTo>
                  <a:pt x="271908" y="476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78682" y="1493150"/>
            <a:ext cx="2049765" cy="20497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007" y="4340010"/>
            <a:ext cx="1688221" cy="20696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18585" y="4340010"/>
            <a:ext cx="891540" cy="263313"/>
          </a:xfrm>
          <a:custGeom>
            <a:avLst/>
            <a:gdLst/>
            <a:ahLst/>
            <a:cxnLst/>
            <a:rect l="l" t="t" r="r" b="b"/>
            <a:pathLst>
              <a:path w="668654" h="197485">
                <a:moveTo>
                  <a:pt x="52089" y="152548"/>
                </a:moveTo>
                <a:lnTo>
                  <a:pt x="0" y="152548"/>
                </a:lnTo>
                <a:lnTo>
                  <a:pt x="0" y="0"/>
                </a:lnTo>
                <a:lnTo>
                  <a:pt x="52089" y="0"/>
                </a:lnTo>
                <a:lnTo>
                  <a:pt x="68619" y="1358"/>
                </a:lnTo>
                <a:lnTo>
                  <a:pt x="83529" y="5432"/>
                </a:lnTo>
                <a:lnTo>
                  <a:pt x="96822" y="12222"/>
                </a:lnTo>
                <a:lnTo>
                  <a:pt x="102647" y="16966"/>
                </a:lnTo>
                <a:lnTo>
                  <a:pt x="18901" y="16966"/>
                </a:lnTo>
                <a:lnTo>
                  <a:pt x="18901" y="135582"/>
                </a:lnTo>
                <a:lnTo>
                  <a:pt x="102940" y="135582"/>
                </a:lnTo>
                <a:lnTo>
                  <a:pt x="96682" y="140577"/>
                </a:lnTo>
                <a:lnTo>
                  <a:pt x="83418" y="147228"/>
                </a:lnTo>
                <a:lnTo>
                  <a:pt x="68553" y="151218"/>
                </a:lnTo>
                <a:lnTo>
                  <a:pt x="52089" y="152548"/>
                </a:lnTo>
                <a:close/>
              </a:path>
              <a:path w="668654" h="197485">
                <a:moveTo>
                  <a:pt x="102940" y="135582"/>
                </a:moveTo>
                <a:lnTo>
                  <a:pt x="52089" y="135582"/>
                </a:lnTo>
                <a:lnTo>
                  <a:pt x="64498" y="134568"/>
                </a:lnTo>
                <a:lnTo>
                  <a:pt x="75679" y="131526"/>
                </a:lnTo>
                <a:lnTo>
                  <a:pt x="106523" y="100458"/>
                </a:lnTo>
                <a:lnTo>
                  <a:pt x="110579" y="76497"/>
                </a:lnTo>
                <a:lnTo>
                  <a:pt x="109574" y="63819"/>
                </a:lnTo>
                <a:lnTo>
                  <a:pt x="85883" y="26258"/>
                </a:lnTo>
                <a:lnTo>
                  <a:pt x="52089" y="16966"/>
                </a:lnTo>
                <a:lnTo>
                  <a:pt x="102647" y="16966"/>
                </a:lnTo>
                <a:lnTo>
                  <a:pt x="128866" y="60628"/>
                </a:lnTo>
                <a:lnTo>
                  <a:pt x="130224" y="76497"/>
                </a:lnTo>
                <a:lnTo>
                  <a:pt x="128857" y="92422"/>
                </a:lnTo>
                <a:lnTo>
                  <a:pt x="124755" y="106858"/>
                </a:lnTo>
                <a:lnTo>
                  <a:pt x="117918" y="119806"/>
                </a:lnTo>
                <a:lnTo>
                  <a:pt x="108346" y="131266"/>
                </a:lnTo>
                <a:lnTo>
                  <a:pt x="102940" y="135582"/>
                </a:lnTo>
                <a:close/>
              </a:path>
              <a:path w="668654" h="197485">
                <a:moveTo>
                  <a:pt x="209132" y="155227"/>
                </a:moveTo>
                <a:lnTo>
                  <a:pt x="168502" y="139005"/>
                </a:lnTo>
                <a:lnTo>
                  <a:pt x="152875" y="97184"/>
                </a:lnTo>
                <a:lnTo>
                  <a:pt x="153843" y="85464"/>
                </a:lnTo>
                <a:lnTo>
                  <a:pt x="176651" y="48815"/>
                </a:lnTo>
                <a:lnTo>
                  <a:pt x="207346" y="39439"/>
                </a:lnTo>
                <a:lnTo>
                  <a:pt x="218707" y="40481"/>
                </a:lnTo>
                <a:lnTo>
                  <a:pt x="228852" y="43569"/>
                </a:lnTo>
                <a:lnTo>
                  <a:pt x="237875" y="48731"/>
                </a:lnTo>
                <a:lnTo>
                  <a:pt x="243151" y="53578"/>
                </a:lnTo>
                <a:lnTo>
                  <a:pt x="207049" y="53578"/>
                </a:lnTo>
                <a:lnTo>
                  <a:pt x="199710" y="54247"/>
                </a:lnTo>
                <a:lnTo>
                  <a:pt x="171860" y="82962"/>
                </a:lnTo>
                <a:lnTo>
                  <a:pt x="171032" y="90338"/>
                </a:lnTo>
                <a:lnTo>
                  <a:pt x="259724" y="90338"/>
                </a:lnTo>
                <a:lnTo>
                  <a:pt x="260221" y="97184"/>
                </a:lnTo>
                <a:lnTo>
                  <a:pt x="260329" y="102989"/>
                </a:lnTo>
                <a:lnTo>
                  <a:pt x="171032" y="102989"/>
                </a:lnTo>
                <a:lnTo>
                  <a:pt x="172130" y="111016"/>
                </a:lnTo>
                <a:lnTo>
                  <a:pt x="202965" y="140428"/>
                </a:lnTo>
                <a:lnTo>
                  <a:pt x="210770" y="141089"/>
                </a:lnTo>
                <a:lnTo>
                  <a:pt x="249721" y="141089"/>
                </a:lnTo>
                <a:lnTo>
                  <a:pt x="243930" y="145767"/>
                </a:lnTo>
                <a:lnTo>
                  <a:pt x="233577" y="151023"/>
                </a:lnTo>
                <a:lnTo>
                  <a:pt x="221978" y="154176"/>
                </a:lnTo>
                <a:lnTo>
                  <a:pt x="209132" y="155227"/>
                </a:lnTo>
                <a:close/>
              </a:path>
              <a:path w="668654" h="197485">
                <a:moveTo>
                  <a:pt x="259724" y="90338"/>
                </a:moveTo>
                <a:lnTo>
                  <a:pt x="243363" y="90338"/>
                </a:lnTo>
                <a:lnTo>
                  <a:pt x="242730" y="82962"/>
                </a:lnTo>
                <a:lnTo>
                  <a:pt x="240833" y="76162"/>
                </a:lnTo>
                <a:lnTo>
                  <a:pt x="207049" y="53578"/>
                </a:lnTo>
                <a:lnTo>
                  <a:pt x="243151" y="53578"/>
                </a:lnTo>
                <a:lnTo>
                  <a:pt x="245744" y="55959"/>
                </a:lnTo>
                <a:lnTo>
                  <a:pt x="252125" y="64768"/>
                </a:lnTo>
                <a:lnTo>
                  <a:pt x="256683" y="74823"/>
                </a:lnTo>
                <a:lnTo>
                  <a:pt x="259418" y="86124"/>
                </a:lnTo>
                <a:lnTo>
                  <a:pt x="259724" y="90338"/>
                </a:lnTo>
                <a:close/>
              </a:path>
              <a:path w="668654" h="197485">
                <a:moveTo>
                  <a:pt x="249721" y="141089"/>
                </a:moveTo>
                <a:lnTo>
                  <a:pt x="210770" y="141089"/>
                </a:lnTo>
                <a:lnTo>
                  <a:pt x="220434" y="140224"/>
                </a:lnTo>
                <a:lnTo>
                  <a:pt x="229336" y="137628"/>
                </a:lnTo>
                <a:lnTo>
                  <a:pt x="237475" y="133303"/>
                </a:lnTo>
                <a:lnTo>
                  <a:pt x="244851" y="127248"/>
                </a:lnTo>
                <a:lnTo>
                  <a:pt x="253037" y="138410"/>
                </a:lnTo>
                <a:lnTo>
                  <a:pt x="249721" y="141089"/>
                </a:lnTo>
                <a:close/>
              </a:path>
              <a:path w="668654" h="197485">
                <a:moveTo>
                  <a:pt x="359692" y="141386"/>
                </a:moveTo>
                <a:lnTo>
                  <a:pt x="332228" y="141386"/>
                </a:lnTo>
                <a:lnTo>
                  <a:pt x="338677" y="139600"/>
                </a:lnTo>
                <a:lnTo>
                  <a:pt x="343043" y="136028"/>
                </a:lnTo>
                <a:lnTo>
                  <a:pt x="347508" y="132457"/>
                </a:lnTo>
                <a:lnTo>
                  <a:pt x="349740" y="127892"/>
                </a:lnTo>
                <a:lnTo>
                  <a:pt x="349740" y="117475"/>
                </a:lnTo>
                <a:lnTo>
                  <a:pt x="307817" y="100133"/>
                </a:lnTo>
                <a:lnTo>
                  <a:pt x="300962" y="97668"/>
                </a:lnTo>
                <a:lnTo>
                  <a:pt x="295092" y="94701"/>
                </a:lnTo>
                <a:lnTo>
                  <a:pt x="290209" y="91231"/>
                </a:lnTo>
                <a:lnTo>
                  <a:pt x="284355" y="86270"/>
                </a:lnTo>
                <a:lnTo>
                  <a:pt x="281428" y="79573"/>
                </a:lnTo>
                <a:lnTo>
                  <a:pt x="281477" y="61714"/>
                </a:lnTo>
                <a:lnTo>
                  <a:pt x="313603" y="39997"/>
                </a:lnTo>
                <a:lnTo>
                  <a:pt x="322505" y="39439"/>
                </a:lnTo>
                <a:lnTo>
                  <a:pt x="334439" y="40434"/>
                </a:lnTo>
                <a:lnTo>
                  <a:pt x="345238" y="43420"/>
                </a:lnTo>
                <a:lnTo>
                  <a:pt x="354903" y="48397"/>
                </a:lnTo>
                <a:lnTo>
                  <a:pt x="360881" y="53280"/>
                </a:lnTo>
                <a:lnTo>
                  <a:pt x="314865" y="53280"/>
                </a:lnTo>
                <a:lnTo>
                  <a:pt x="308862" y="54967"/>
                </a:lnTo>
                <a:lnTo>
                  <a:pt x="304496" y="58340"/>
                </a:lnTo>
                <a:lnTo>
                  <a:pt x="300230" y="61714"/>
                </a:lnTo>
                <a:lnTo>
                  <a:pt x="298097" y="65831"/>
                </a:lnTo>
                <a:lnTo>
                  <a:pt x="298097" y="75158"/>
                </a:lnTo>
                <a:lnTo>
                  <a:pt x="332327" y="89296"/>
                </a:lnTo>
                <a:lnTo>
                  <a:pt x="340159" y="91482"/>
                </a:lnTo>
                <a:lnTo>
                  <a:pt x="366409" y="113258"/>
                </a:lnTo>
                <a:lnTo>
                  <a:pt x="366409" y="121890"/>
                </a:lnTo>
                <a:lnTo>
                  <a:pt x="365665" y="129164"/>
                </a:lnTo>
                <a:lnTo>
                  <a:pt x="363432" y="135656"/>
                </a:lnTo>
                <a:lnTo>
                  <a:pt x="359692" y="141386"/>
                </a:lnTo>
                <a:close/>
              </a:path>
              <a:path w="668654" h="197485">
                <a:moveTo>
                  <a:pt x="355396" y="67270"/>
                </a:moveTo>
                <a:lnTo>
                  <a:pt x="352121" y="63301"/>
                </a:lnTo>
                <a:lnTo>
                  <a:pt x="347607" y="59977"/>
                </a:lnTo>
                <a:lnTo>
                  <a:pt x="336098" y="54619"/>
                </a:lnTo>
                <a:lnTo>
                  <a:pt x="329648" y="53280"/>
                </a:lnTo>
                <a:lnTo>
                  <a:pt x="360881" y="53280"/>
                </a:lnTo>
                <a:lnTo>
                  <a:pt x="363432" y="55364"/>
                </a:lnTo>
                <a:lnTo>
                  <a:pt x="355396" y="67270"/>
                </a:lnTo>
                <a:close/>
              </a:path>
              <a:path w="668654" h="197485">
                <a:moveTo>
                  <a:pt x="322951" y="155227"/>
                </a:moveTo>
                <a:lnTo>
                  <a:pt x="309622" y="154148"/>
                </a:lnTo>
                <a:lnTo>
                  <a:pt x="297762" y="150911"/>
                </a:lnTo>
                <a:lnTo>
                  <a:pt x="287372" y="145516"/>
                </a:lnTo>
                <a:lnTo>
                  <a:pt x="278451" y="137963"/>
                </a:lnTo>
                <a:lnTo>
                  <a:pt x="287381" y="125610"/>
                </a:lnTo>
                <a:lnTo>
                  <a:pt x="290953" y="129877"/>
                </a:lnTo>
                <a:lnTo>
                  <a:pt x="295964" y="133598"/>
                </a:lnTo>
                <a:lnTo>
                  <a:pt x="302413" y="136773"/>
                </a:lnTo>
                <a:lnTo>
                  <a:pt x="308961" y="139848"/>
                </a:lnTo>
                <a:lnTo>
                  <a:pt x="316055" y="141386"/>
                </a:lnTo>
                <a:lnTo>
                  <a:pt x="359692" y="141386"/>
                </a:lnTo>
                <a:lnTo>
                  <a:pt x="354503" y="146298"/>
                </a:lnTo>
                <a:lnTo>
                  <a:pt x="348066" y="150204"/>
                </a:lnTo>
                <a:lnTo>
                  <a:pt x="340662" y="152995"/>
                </a:lnTo>
                <a:lnTo>
                  <a:pt x="332290" y="154669"/>
                </a:lnTo>
                <a:lnTo>
                  <a:pt x="322951" y="155227"/>
                </a:lnTo>
                <a:close/>
              </a:path>
              <a:path w="668654" h="197485">
                <a:moveTo>
                  <a:pt x="405933" y="26342"/>
                </a:moveTo>
                <a:lnTo>
                  <a:pt x="399683" y="26342"/>
                </a:lnTo>
                <a:lnTo>
                  <a:pt x="397004" y="25251"/>
                </a:lnTo>
                <a:lnTo>
                  <a:pt x="392440" y="20885"/>
                </a:lnTo>
                <a:lnTo>
                  <a:pt x="391299" y="18157"/>
                </a:lnTo>
                <a:lnTo>
                  <a:pt x="391299" y="11707"/>
                </a:lnTo>
                <a:lnTo>
                  <a:pt x="392440" y="8979"/>
                </a:lnTo>
                <a:lnTo>
                  <a:pt x="397004" y="4415"/>
                </a:lnTo>
                <a:lnTo>
                  <a:pt x="399683" y="3274"/>
                </a:lnTo>
                <a:lnTo>
                  <a:pt x="405933" y="3274"/>
                </a:lnTo>
                <a:lnTo>
                  <a:pt x="408662" y="4415"/>
                </a:lnTo>
                <a:lnTo>
                  <a:pt x="413226" y="8979"/>
                </a:lnTo>
                <a:lnTo>
                  <a:pt x="414367" y="11707"/>
                </a:lnTo>
                <a:lnTo>
                  <a:pt x="414367" y="18157"/>
                </a:lnTo>
                <a:lnTo>
                  <a:pt x="413226" y="20885"/>
                </a:lnTo>
                <a:lnTo>
                  <a:pt x="408662" y="25251"/>
                </a:lnTo>
                <a:lnTo>
                  <a:pt x="405933" y="26342"/>
                </a:lnTo>
                <a:close/>
              </a:path>
              <a:path w="668654" h="197485">
                <a:moveTo>
                  <a:pt x="411390" y="152548"/>
                </a:moveTo>
                <a:lnTo>
                  <a:pt x="394275" y="152548"/>
                </a:lnTo>
                <a:lnTo>
                  <a:pt x="394275" y="42118"/>
                </a:lnTo>
                <a:lnTo>
                  <a:pt x="411390" y="42118"/>
                </a:lnTo>
                <a:lnTo>
                  <a:pt x="411390" y="152548"/>
                </a:lnTo>
                <a:close/>
              </a:path>
              <a:path w="668654" h="197485">
                <a:moveTo>
                  <a:pt x="496262" y="153888"/>
                </a:moveTo>
                <a:lnTo>
                  <a:pt x="488424" y="153888"/>
                </a:lnTo>
                <a:lnTo>
                  <a:pt x="477820" y="152902"/>
                </a:lnTo>
                <a:lnTo>
                  <a:pt x="446845" y="129610"/>
                </a:lnTo>
                <a:lnTo>
                  <a:pt x="439310" y="96738"/>
                </a:lnTo>
                <a:lnTo>
                  <a:pt x="440157" y="84190"/>
                </a:lnTo>
                <a:lnTo>
                  <a:pt x="460211" y="48145"/>
                </a:lnTo>
                <a:lnTo>
                  <a:pt x="488424" y="39439"/>
                </a:lnTo>
                <a:lnTo>
                  <a:pt x="499335" y="40648"/>
                </a:lnTo>
                <a:lnTo>
                  <a:pt x="509148" y="44276"/>
                </a:lnTo>
                <a:lnTo>
                  <a:pt x="517864" y="50322"/>
                </a:lnTo>
                <a:lnTo>
                  <a:pt x="521865" y="54768"/>
                </a:lnTo>
                <a:lnTo>
                  <a:pt x="492591" y="54768"/>
                </a:lnTo>
                <a:lnTo>
                  <a:pt x="484889" y="55494"/>
                </a:lnTo>
                <a:lnTo>
                  <a:pt x="457765" y="87808"/>
                </a:lnTo>
                <a:lnTo>
                  <a:pt x="457170" y="96738"/>
                </a:lnTo>
                <a:lnTo>
                  <a:pt x="457784" y="105798"/>
                </a:lnTo>
                <a:lnTo>
                  <a:pt x="485075" y="138140"/>
                </a:lnTo>
                <a:lnTo>
                  <a:pt x="492591" y="138856"/>
                </a:lnTo>
                <a:lnTo>
                  <a:pt x="522244" y="138856"/>
                </a:lnTo>
                <a:lnTo>
                  <a:pt x="521513" y="139898"/>
                </a:lnTo>
                <a:lnTo>
                  <a:pt x="516304" y="144611"/>
                </a:lnTo>
                <a:lnTo>
                  <a:pt x="509855" y="148381"/>
                </a:lnTo>
                <a:lnTo>
                  <a:pt x="503406" y="152052"/>
                </a:lnTo>
                <a:lnTo>
                  <a:pt x="496262" y="153888"/>
                </a:lnTo>
                <a:close/>
              </a:path>
              <a:path w="668654" h="197485">
                <a:moveTo>
                  <a:pt x="542597" y="58787"/>
                </a:moveTo>
                <a:lnTo>
                  <a:pt x="525482" y="58787"/>
                </a:lnTo>
                <a:lnTo>
                  <a:pt x="525482" y="42118"/>
                </a:lnTo>
                <a:lnTo>
                  <a:pt x="542597" y="42118"/>
                </a:lnTo>
                <a:lnTo>
                  <a:pt x="542597" y="58787"/>
                </a:lnTo>
                <a:close/>
              </a:path>
              <a:path w="668654" h="197485">
                <a:moveTo>
                  <a:pt x="522244" y="138856"/>
                </a:moveTo>
                <a:lnTo>
                  <a:pt x="498842" y="138856"/>
                </a:lnTo>
                <a:lnTo>
                  <a:pt x="505043" y="137169"/>
                </a:lnTo>
                <a:lnTo>
                  <a:pt x="517346" y="130423"/>
                </a:lnTo>
                <a:lnTo>
                  <a:pt x="522108" y="126057"/>
                </a:lnTo>
                <a:lnTo>
                  <a:pt x="525482" y="120699"/>
                </a:lnTo>
                <a:lnTo>
                  <a:pt x="525482" y="72479"/>
                </a:lnTo>
                <a:lnTo>
                  <a:pt x="522108" y="67220"/>
                </a:lnTo>
                <a:lnTo>
                  <a:pt x="517296" y="62954"/>
                </a:lnTo>
                <a:lnTo>
                  <a:pt x="504894" y="56405"/>
                </a:lnTo>
                <a:lnTo>
                  <a:pt x="498743" y="54768"/>
                </a:lnTo>
                <a:lnTo>
                  <a:pt x="521865" y="54768"/>
                </a:lnTo>
                <a:lnTo>
                  <a:pt x="525482" y="58787"/>
                </a:lnTo>
                <a:lnTo>
                  <a:pt x="542597" y="58787"/>
                </a:lnTo>
                <a:lnTo>
                  <a:pt x="542597" y="134242"/>
                </a:lnTo>
                <a:lnTo>
                  <a:pt x="525482" y="134242"/>
                </a:lnTo>
                <a:lnTo>
                  <a:pt x="522244" y="138856"/>
                </a:lnTo>
                <a:close/>
              </a:path>
              <a:path w="668654" h="197485">
                <a:moveTo>
                  <a:pt x="530463" y="183207"/>
                </a:moveTo>
                <a:lnTo>
                  <a:pt x="490061" y="183207"/>
                </a:lnTo>
                <a:lnTo>
                  <a:pt x="498060" y="182658"/>
                </a:lnTo>
                <a:lnTo>
                  <a:pt x="505092" y="181012"/>
                </a:lnTo>
                <a:lnTo>
                  <a:pt x="525482" y="150018"/>
                </a:lnTo>
                <a:lnTo>
                  <a:pt x="525482" y="134242"/>
                </a:lnTo>
                <a:lnTo>
                  <a:pt x="542597" y="134242"/>
                </a:lnTo>
                <a:lnTo>
                  <a:pt x="542539" y="150018"/>
                </a:lnTo>
                <a:lnTo>
                  <a:pt x="541741" y="160269"/>
                </a:lnTo>
                <a:lnTo>
                  <a:pt x="539174" y="169887"/>
                </a:lnTo>
                <a:lnTo>
                  <a:pt x="534895" y="178128"/>
                </a:lnTo>
                <a:lnTo>
                  <a:pt x="530463" y="183207"/>
                </a:lnTo>
                <a:close/>
              </a:path>
              <a:path w="668654" h="197485">
                <a:moveTo>
                  <a:pt x="490061" y="197346"/>
                </a:moveTo>
                <a:lnTo>
                  <a:pt x="480635" y="197346"/>
                </a:lnTo>
                <a:lnTo>
                  <a:pt x="472499" y="196205"/>
                </a:lnTo>
                <a:lnTo>
                  <a:pt x="458807" y="191641"/>
                </a:lnTo>
                <a:lnTo>
                  <a:pt x="452110" y="187275"/>
                </a:lnTo>
                <a:lnTo>
                  <a:pt x="445561" y="180826"/>
                </a:lnTo>
                <a:lnTo>
                  <a:pt x="454193" y="168026"/>
                </a:lnTo>
                <a:lnTo>
                  <a:pt x="458757" y="173583"/>
                </a:lnTo>
                <a:lnTo>
                  <a:pt x="463867" y="177502"/>
                </a:lnTo>
                <a:lnTo>
                  <a:pt x="475277" y="182066"/>
                </a:lnTo>
                <a:lnTo>
                  <a:pt x="482123" y="183207"/>
                </a:lnTo>
                <a:lnTo>
                  <a:pt x="530463" y="183207"/>
                </a:lnTo>
                <a:lnTo>
                  <a:pt x="528905" y="184993"/>
                </a:lnTo>
                <a:lnTo>
                  <a:pt x="521343" y="190397"/>
                </a:lnTo>
                <a:lnTo>
                  <a:pt x="512348" y="194257"/>
                </a:lnTo>
                <a:lnTo>
                  <a:pt x="501921" y="196574"/>
                </a:lnTo>
                <a:lnTo>
                  <a:pt x="490061" y="197346"/>
                </a:lnTo>
                <a:close/>
              </a:path>
              <a:path w="668654" h="197485">
                <a:moveTo>
                  <a:pt x="611097" y="58191"/>
                </a:moveTo>
                <a:lnTo>
                  <a:pt x="594041" y="58191"/>
                </a:lnTo>
                <a:lnTo>
                  <a:pt x="598804" y="52635"/>
                </a:lnTo>
                <a:lnTo>
                  <a:pt x="604658" y="48121"/>
                </a:lnTo>
                <a:lnTo>
                  <a:pt x="618548" y="41175"/>
                </a:lnTo>
                <a:lnTo>
                  <a:pt x="625841" y="39439"/>
                </a:lnTo>
                <a:lnTo>
                  <a:pt x="633481" y="39439"/>
                </a:lnTo>
                <a:lnTo>
                  <a:pt x="648847" y="41662"/>
                </a:lnTo>
                <a:lnTo>
                  <a:pt x="659823" y="48331"/>
                </a:lnTo>
                <a:lnTo>
                  <a:pt x="663637" y="54768"/>
                </a:lnTo>
                <a:lnTo>
                  <a:pt x="620433" y="54768"/>
                </a:lnTo>
                <a:lnTo>
                  <a:pt x="614133" y="56505"/>
                </a:lnTo>
                <a:lnTo>
                  <a:pt x="611097" y="58191"/>
                </a:lnTo>
                <a:close/>
              </a:path>
              <a:path w="668654" h="197485">
                <a:moveTo>
                  <a:pt x="594041" y="152548"/>
                </a:moveTo>
                <a:lnTo>
                  <a:pt x="576926" y="152548"/>
                </a:lnTo>
                <a:lnTo>
                  <a:pt x="576926" y="42118"/>
                </a:lnTo>
                <a:lnTo>
                  <a:pt x="594041" y="42118"/>
                </a:lnTo>
                <a:lnTo>
                  <a:pt x="594041" y="58191"/>
                </a:lnTo>
                <a:lnTo>
                  <a:pt x="611097" y="58191"/>
                </a:lnTo>
                <a:lnTo>
                  <a:pt x="601731" y="63351"/>
                </a:lnTo>
                <a:lnTo>
                  <a:pt x="597117" y="67319"/>
                </a:lnTo>
                <a:lnTo>
                  <a:pt x="594041" y="71883"/>
                </a:lnTo>
                <a:lnTo>
                  <a:pt x="594041" y="152548"/>
                </a:lnTo>
                <a:close/>
              </a:path>
              <a:path w="668654" h="197485">
                <a:moveTo>
                  <a:pt x="668604" y="152548"/>
                </a:moveTo>
                <a:lnTo>
                  <a:pt x="651489" y="152548"/>
                </a:lnTo>
                <a:lnTo>
                  <a:pt x="651489" y="70544"/>
                </a:lnTo>
                <a:lnTo>
                  <a:pt x="649207" y="63847"/>
                </a:lnTo>
                <a:lnTo>
                  <a:pt x="644643" y="60275"/>
                </a:lnTo>
                <a:lnTo>
                  <a:pt x="640178" y="56604"/>
                </a:lnTo>
                <a:lnTo>
                  <a:pt x="634225" y="54768"/>
                </a:lnTo>
                <a:lnTo>
                  <a:pt x="663637" y="54768"/>
                </a:lnTo>
                <a:lnTo>
                  <a:pt x="666409" y="59447"/>
                </a:lnTo>
                <a:lnTo>
                  <a:pt x="668604" y="75009"/>
                </a:lnTo>
                <a:lnTo>
                  <a:pt x="668604" y="152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88597" y="4340010"/>
            <a:ext cx="1839415" cy="259556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8DFB8B65-9D36-4E48-9757-49E3537A5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114" y="1743116"/>
            <a:ext cx="5146998" cy="37750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93D94-47D5-46E3-B962-532A70C93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1460</Words>
  <Application>Microsoft Office PowerPoint</Application>
  <PresentationFormat>Widescreen</PresentationFormat>
  <Paragraphs>258</Paragraphs>
  <Slides>51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8" baseType="lpstr">
      <vt:lpstr>Abadi MT Condensed Extra Bold</vt:lpstr>
      <vt:lpstr>Arial</vt:lpstr>
      <vt:lpstr>Calibri</vt:lpstr>
      <vt:lpstr>Calibri Light</vt:lpstr>
      <vt:lpstr>Century Gothic</vt:lpstr>
      <vt:lpstr>Courier New</vt:lpstr>
      <vt:lpstr>helvetica neue</vt:lpstr>
      <vt:lpstr>inherit</vt:lpstr>
      <vt:lpstr>Poppins</vt:lpstr>
      <vt:lpstr>Roboto</vt:lpstr>
      <vt:lpstr>Symbol</vt:lpstr>
      <vt:lpstr>Tw Cen Classified MT Std</vt:lpstr>
      <vt:lpstr>WhatDoWeDoAllDay</vt:lpstr>
      <vt:lpstr>Office Theme</vt:lpstr>
      <vt:lpstr>simple-light</vt:lpstr>
      <vt:lpstr>1_Office Theme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is a form of interaction</vt:lpstr>
      <vt:lpstr>PowerPoint Presentation</vt:lpstr>
      <vt:lpstr>PowerPoint Presentation</vt:lpstr>
      <vt:lpstr>PowerPoint Presentation</vt:lpstr>
      <vt:lpstr>PowerPoint Presentation</vt:lpstr>
      <vt:lpstr>What do these people have in common?</vt:lpstr>
      <vt:lpstr>PowerPoint Presentation</vt:lpstr>
      <vt:lpstr>PowerPoint Presentation</vt:lpstr>
      <vt:lpstr>PowerPoint Presentation</vt:lpstr>
      <vt:lpstr>Data products 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1</cp:revision>
  <dcterms:created xsi:type="dcterms:W3CDTF">2021-02-12T12:13:08Z</dcterms:created>
  <dcterms:modified xsi:type="dcterms:W3CDTF">2023-10-30T19:44:42Z</dcterms:modified>
</cp:coreProperties>
</file>